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98" r:id="rId1"/>
  </p:sldMasterIdLst>
  <p:notesMasterIdLst>
    <p:notesMasterId r:id="rId10"/>
  </p:notesMasterIdLst>
  <p:handoutMasterIdLst>
    <p:handoutMasterId r:id="rId11"/>
  </p:handoutMasterIdLst>
  <p:sldIdLst>
    <p:sldId id="256" r:id="rId2"/>
    <p:sldId id="274" r:id="rId3"/>
    <p:sldId id="275" r:id="rId4"/>
    <p:sldId id="301" r:id="rId5"/>
    <p:sldId id="302" r:id="rId6"/>
    <p:sldId id="303" r:id="rId7"/>
    <p:sldId id="304" r:id="rId8"/>
    <p:sldId id="306" r:id="rId9"/>
  </p:sldIdLst>
  <p:sldSz cx="9144000" cy="6858000" type="screen4x3"/>
  <p:notesSz cx="6946900" cy="9283700"/>
  <p:defaultTextStyle>
    <a:defPPr>
      <a:defRPr lang="en-GB"/>
    </a:defPPr>
    <a:lvl1pPr algn="l" rtl="0" fontAlgn="base">
      <a:spcBef>
        <a:spcPct val="0"/>
      </a:spcBef>
      <a:spcAft>
        <a:spcPct val="0"/>
      </a:spcAft>
      <a:defRPr sz="2400" kern="1200">
        <a:solidFill>
          <a:schemeClr val="tx1"/>
        </a:solidFill>
        <a:latin typeface="Times New Roman" charset="0"/>
        <a:ea typeface="ＭＳ Ｐゴシック" charset="0"/>
        <a:cs typeface="+mn-cs"/>
      </a:defRPr>
    </a:lvl1pPr>
    <a:lvl2pPr marL="457200" algn="l" rtl="0" fontAlgn="base">
      <a:spcBef>
        <a:spcPct val="0"/>
      </a:spcBef>
      <a:spcAft>
        <a:spcPct val="0"/>
      </a:spcAft>
      <a:defRPr sz="2400" kern="1200">
        <a:solidFill>
          <a:schemeClr val="tx1"/>
        </a:solidFill>
        <a:latin typeface="Times New Roman" charset="0"/>
        <a:ea typeface="ＭＳ Ｐゴシック" charset="0"/>
        <a:cs typeface="+mn-cs"/>
      </a:defRPr>
    </a:lvl2pPr>
    <a:lvl3pPr marL="914400" algn="l" rtl="0" fontAlgn="base">
      <a:spcBef>
        <a:spcPct val="0"/>
      </a:spcBef>
      <a:spcAft>
        <a:spcPct val="0"/>
      </a:spcAft>
      <a:defRPr sz="2400" kern="1200">
        <a:solidFill>
          <a:schemeClr val="tx1"/>
        </a:solidFill>
        <a:latin typeface="Times New Roman" charset="0"/>
        <a:ea typeface="ＭＳ Ｐゴシック" charset="0"/>
        <a:cs typeface="+mn-cs"/>
      </a:defRPr>
    </a:lvl3pPr>
    <a:lvl4pPr marL="1371600" algn="l" rtl="0" fontAlgn="base">
      <a:spcBef>
        <a:spcPct val="0"/>
      </a:spcBef>
      <a:spcAft>
        <a:spcPct val="0"/>
      </a:spcAft>
      <a:defRPr sz="2400" kern="1200">
        <a:solidFill>
          <a:schemeClr val="tx1"/>
        </a:solidFill>
        <a:latin typeface="Times New Roman" charset="0"/>
        <a:ea typeface="ＭＳ Ｐゴシック" charset="0"/>
        <a:cs typeface="+mn-cs"/>
      </a:defRPr>
    </a:lvl4pPr>
    <a:lvl5pPr marL="1828800" algn="l" rtl="0" fontAlgn="base">
      <a:spcBef>
        <a:spcPct val="0"/>
      </a:spcBef>
      <a:spcAft>
        <a:spcPct val="0"/>
      </a:spcAft>
      <a:defRPr sz="2400" kern="1200">
        <a:solidFill>
          <a:schemeClr val="tx1"/>
        </a:solidFill>
        <a:latin typeface="Times New Roman" charset="0"/>
        <a:ea typeface="ＭＳ Ｐゴシック" charset="0"/>
        <a:cs typeface="+mn-cs"/>
      </a:defRPr>
    </a:lvl5pPr>
    <a:lvl6pPr marL="2286000" algn="l" defTabSz="457200" rtl="0" eaLnBrk="1" latinLnBrk="0" hangingPunct="1">
      <a:defRPr sz="2400" kern="1200">
        <a:solidFill>
          <a:schemeClr val="tx1"/>
        </a:solidFill>
        <a:latin typeface="Times New Roman" charset="0"/>
        <a:ea typeface="ＭＳ Ｐゴシック" charset="0"/>
        <a:cs typeface="+mn-cs"/>
      </a:defRPr>
    </a:lvl6pPr>
    <a:lvl7pPr marL="2743200" algn="l" defTabSz="457200" rtl="0" eaLnBrk="1" latinLnBrk="0" hangingPunct="1">
      <a:defRPr sz="2400" kern="1200">
        <a:solidFill>
          <a:schemeClr val="tx1"/>
        </a:solidFill>
        <a:latin typeface="Times New Roman" charset="0"/>
        <a:ea typeface="ＭＳ Ｐゴシック" charset="0"/>
        <a:cs typeface="+mn-cs"/>
      </a:defRPr>
    </a:lvl7pPr>
    <a:lvl8pPr marL="3200400" algn="l" defTabSz="457200" rtl="0" eaLnBrk="1" latinLnBrk="0" hangingPunct="1">
      <a:defRPr sz="2400" kern="1200">
        <a:solidFill>
          <a:schemeClr val="tx1"/>
        </a:solidFill>
        <a:latin typeface="Times New Roman" charset="0"/>
        <a:ea typeface="ＭＳ Ｐゴシック" charset="0"/>
        <a:cs typeface="+mn-cs"/>
      </a:defRPr>
    </a:lvl8pPr>
    <a:lvl9pPr marL="3657600" algn="l" defTabSz="457200" rtl="0" eaLnBrk="1" latinLnBrk="0" hangingPunct="1">
      <a:defRPr sz="2400" kern="1200">
        <a:solidFill>
          <a:schemeClr val="tx1"/>
        </a:solidFill>
        <a:latin typeface="Times New Roman"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567" autoAdjust="0"/>
    <p:restoredTop sz="99648" autoAdjust="0"/>
  </p:normalViewPr>
  <p:slideViewPr>
    <p:cSldViewPr>
      <p:cViewPr>
        <p:scale>
          <a:sx n="100" d="100"/>
          <a:sy n="100" d="100"/>
        </p:scale>
        <p:origin x="-1496"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handoutMaster" Target="handoutMasters/handoutMaster1.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F77C0D5-C705-AB43-8DFE-DB1BF57766F1}" type="doc">
      <dgm:prSet loTypeId="urn:microsoft.com/office/officeart/2005/8/layout/hierarchy1" loCatId="" qsTypeId="urn:microsoft.com/office/officeart/2005/8/quickstyle/simple4" qsCatId="simple" csTypeId="urn:microsoft.com/office/officeart/2005/8/colors/colorful2" csCatId="colorful" phldr="1"/>
      <dgm:spPr/>
      <dgm:t>
        <a:bodyPr/>
        <a:lstStyle/>
        <a:p>
          <a:endParaRPr lang="fr-FR"/>
        </a:p>
      </dgm:t>
    </dgm:pt>
    <dgm:pt modelId="{4257F22A-D8B3-654F-AFB9-7671D0E4C0A4}">
      <dgm:prSet phldrT="[Texte]" custT="1"/>
      <dgm:spPr/>
      <dgm:t>
        <a:bodyPr/>
        <a:lstStyle/>
        <a:p>
          <a:r>
            <a:rPr lang="fr-FR" sz="1400" dirty="0" smtClean="0"/>
            <a:t>Différentes acceptions de «situation-problème»</a:t>
          </a:r>
          <a:endParaRPr lang="fr-FR" sz="1400" dirty="0"/>
        </a:p>
      </dgm:t>
    </dgm:pt>
    <dgm:pt modelId="{A477125E-CE0D-7742-8287-A73758F21AD3}" type="parTrans" cxnId="{6320BE78-B176-9E48-B2DC-EFBE9F154D4F}">
      <dgm:prSet/>
      <dgm:spPr/>
      <dgm:t>
        <a:bodyPr/>
        <a:lstStyle/>
        <a:p>
          <a:endParaRPr lang="fr-FR"/>
        </a:p>
      </dgm:t>
    </dgm:pt>
    <dgm:pt modelId="{7F7CCC8D-D23D-C145-8627-5D9AEF3DB3E5}" type="sibTrans" cxnId="{6320BE78-B176-9E48-B2DC-EFBE9F154D4F}">
      <dgm:prSet/>
      <dgm:spPr/>
      <dgm:t>
        <a:bodyPr/>
        <a:lstStyle/>
        <a:p>
          <a:endParaRPr lang="fr-FR"/>
        </a:p>
      </dgm:t>
    </dgm:pt>
    <dgm:pt modelId="{34939BCC-E83B-5545-B625-B470B8612916}">
      <dgm:prSet phldrT="[Texte]" custT="1"/>
      <dgm:spPr/>
      <dgm:t>
        <a:bodyPr/>
        <a:lstStyle/>
        <a:p>
          <a:r>
            <a:rPr lang="fr-FR" sz="1200" dirty="0" smtClean="0"/>
            <a:t>Situations-problèmes «didactiques»</a:t>
          </a:r>
        </a:p>
        <a:p>
          <a:r>
            <a:rPr lang="fr-FR" sz="1200" i="1" dirty="0" smtClean="0">
              <a:solidFill>
                <a:srgbClr val="FF0000"/>
              </a:solidFill>
            </a:rPr>
            <a:t>Enseigner PAR la résolution de problèmes</a:t>
          </a:r>
          <a:endParaRPr lang="fr-FR" sz="1200" i="1" dirty="0">
            <a:solidFill>
              <a:srgbClr val="FF0000"/>
            </a:solidFill>
          </a:endParaRPr>
        </a:p>
      </dgm:t>
    </dgm:pt>
    <dgm:pt modelId="{090A29D9-76E1-4A40-809A-239D3E308513}" type="parTrans" cxnId="{59997A39-0C41-3B44-8ADF-D111C036EC69}">
      <dgm:prSet/>
      <dgm:spPr/>
      <dgm:t>
        <a:bodyPr/>
        <a:lstStyle/>
        <a:p>
          <a:endParaRPr lang="fr-FR"/>
        </a:p>
      </dgm:t>
    </dgm:pt>
    <dgm:pt modelId="{520F1E36-45C4-964F-857E-3C330E839B3C}" type="sibTrans" cxnId="{59997A39-0C41-3B44-8ADF-D111C036EC69}">
      <dgm:prSet/>
      <dgm:spPr/>
      <dgm:t>
        <a:bodyPr/>
        <a:lstStyle/>
        <a:p>
          <a:endParaRPr lang="fr-FR"/>
        </a:p>
      </dgm:t>
    </dgm:pt>
    <dgm:pt modelId="{01098090-30BA-F947-B788-07854A5C4684}">
      <dgm:prSet phldrT="[Texte]" custT="1"/>
      <dgm:spPr/>
      <dgm:t>
        <a:bodyPr/>
        <a:lstStyle/>
        <a:p>
          <a:r>
            <a:rPr lang="fr-FR" sz="1200" dirty="0" smtClean="0"/>
            <a:t>Peut être une S-P ouverte, nature exploratoire visant l’émission d’hypothèses.</a:t>
          </a:r>
          <a:endParaRPr lang="fr-FR" sz="1200" dirty="0"/>
        </a:p>
      </dgm:t>
    </dgm:pt>
    <dgm:pt modelId="{5156CEDC-4B19-CF44-BE9A-2E0AEF60D3E5}" type="parTrans" cxnId="{00E098C8-0E40-E84F-A33B-BE4150F7F857}">
      <dgm:prSet/>
      <dgm:spPr/>
      <dgm:t>
        <a:bodyPr/>
        <a:lstStyle/>
        <a:p>
          <a:endParaRPr lang="fr-FR"/>
        </a:p>
      </dgm:t>
    </dgm:pt>
    <dgm:pt modelId="{4035F84E-1063-4D44-B38C-45BF5C159D9A}" type="sibTrans" cxnId="{00E098C8-0E40-E84F-A33B-BE4150F7F857}">
      <dgm:prSet/>
      <dgm:spPr/>
      <dgm:t>
        <a:bodyPr/>
        <a:lstStyle/>
        <a:p>
          <a:endParaRPr lang="fr-FR"/>
        </a:p>
      </dgm:t>
    </dgm:pt>
    <dgm:pt modelId="{B59764AA-C9B0-5E48-9EA7-3788B211997B}">
      <dgm:prSet phldrT="[Texte]" custT="1"/>
      <dgm:spPr/>
      <dgm:t>
        <a:bodyPr/>
        <a:lstStyle/>
        <a:p>
          <a:r>
            <a:rPr lang="fr-FR" sz="1200" dirty="0" smtClean="0"/>
            <a:t>Situations-problème «cibles»</a:t>
          </a:r>
        </a:p>
        <a:p>
          <a:r>
            <a:rPr lang="fr-FR" sz="1200" i="1" dirty="0" smtClean="0">
              <a:solidFill>
                <a:srgbClr val="FF0000"/>
              </a:solidFill>
            </a:rPr>
            <a:t>Enseigner POUR résoudre des problèmes</a:t>
          </a:r>
          <a:endParaRPr lang="fr-FR" sz="1200" dirty="0"/>
        </a:p>
      </dgm:t>
    </dgm:pt>
    <dgm:pt modelId="{6E97AD42-A547-BE4C-86A2-295CEAEC48B5}" type="parTrans" cxnId="{1BD6EFC5-9AB2-5A4D-A768-17A45A139854}">
      <dgm:prSet/>
      <dgm:spPr/>
      <dgm:t>
        <a:bodyPr/>
        <a:lstStyle/>
        <a:p>
          <a:endParaRPr lang="fr-FR"/>
        </a:p>
      </dgm:t>
    </dgm:pt>
    <dgm:pt modelId="{6461E6D8-9ED2-7549-9278-2083879397C2}" type="sibTrans" cxnId="{1BD6EFC5-9AB2-5A4D-A768-17A45A139854}">
      <dgm:prSet/>
      <dgm:spPr/>
      <dgm:t>
        <a:bodyPr/>
        <a:lstStyle/>
        <a:p>
          <a:endParaRPr lang="fr-FR"/>
        </a:p>
      </dgm:t>
    </dgm:pt>
    <dgm:pt modelId="{E88F399E-762D-7A49-8DD1-C70813650C47}">
      <dgm:prSet phldrT="[Texte]" custT="1"/>
      <dgm:spPr/>
      <dgm:t>
        <a:bodyPr/>
        <a:lstStyle/>
        <a:p>
          <a:r>
            <a:rPr lang="fr-FR" sz="1200" dirty="0" smtClean="0"/>
            <a:t>Situations que l’enseignant organise dans le contexte d’un nouvel apprentissage</a:t>
          </a:r>
          <a:endParaRPr lang="fr-FR" sz="1200" dirty="0"/>
        </a:p>
      </dgm:t>
    </dgm:pt>
    <dgm:pt modelId="{64FDC6C4-B291-1A4A-BDA5-6A1F53C1883F}" type="parTrans" cxnId="{869105E5-6478-C84A-9B71-BCEDDCA3A7F4}">
      <dgm:prSet/>
      <dgm:spPr/>
      <dgm:t>
        <a:bodyPr/>
        <a:lstStyle/>
        <a:p>
          <a:endParaRPr lang="fr-FR"/>
        </a:p>
      </dgm:t>
    </dgm:pt>
    <dgm:pt modelId="{828052CC-17C4-D749-B304-940BB5450A2C}" type="sibTrans" cxnId="{869105E5-6478-C84A-9B71-BCEDDCA3A7F4}">
      <dgm:prSet/>
      <dgm:spPr/>
      <dgm:t>
        <a:bodyPr/>
        <a:lstStyle/>
        <a:p>
          <a:endParaRPr lang="fr-FR"/>
        </a:p>
      </dgm:t>
    </dgm:pt>
    <dgm:pt modelId="{88E99465-5E3E-814C-92F8-6C9902BC5990}">
      <dgm:prSet phldrT="[Texte]" custT="1"/>
      <dgm:spPr/>
      <dgm:t>
        <a:bodyPr/>
        <a:lstStyle/>
        <a:p>
          <a:r>
            <a:rPr lang="fr-FR" sz="1200" dirty="0" smtClean="0"/>
            <a:t>Souvent appelées «situation d’intégration» ou «situations de réinvestissement»</a:t>
          </a:r>
          <a:endParaRPr lang="fr-FR" sz="1200" dirty="0"/>
        </a:p>
      </dgm:t>
    </dgm:pt>
    <dgm:pt modelId="{303CD605-5615-234C-94BF-8C4F5660ADB4}" type="parTrans" cxnId="{17E8529D-06B8-7248-AE6A-45458F00C50A}">
      <dgm:prSet/>
      <dgm:spPr/>
      <dgm:t>
        <a:bodyPr/>
        <a:lstStyle/>
        <a:p>
          <a:endParaRPr lang="fr-FR"/>
        </a:p>
      </dgm:t>
    </dgm:pt>
    <dgm:pt modelId="{CC49B670-4D69-4A4E-9931-8B7D8BA36A24}" type="sibTrans" cxnId="{17E8529D-06B8-7248-AE6A-45458F00C50A}">
      <dgm:prSet/>
      <dgm:spPr/>
      <dgm:t>
        <a:bodyPr/>
        <a:lstStyle/>
        <a:p>
          <a:endParaRPr lang="fr-FR"/>
        </a:p>
      </dgm:t>
    </dgm:pt>
    <dgm:pt modelId="{EB77F958-1907-7147-9F07-D90856F45455}">
      <dgm:prSet phldrT="[Texte]" custT="1"/>
      <dgm:spPr/>
      <dgm:t>
        <a:bodyPr/>
        <a:lstStyle/>
        <a:p>
          <a:r>
            <a:rPr lang="fr-FR" sz="1200" dirty="0" smtClean="0"/>
            <a:t>En fin d’apprentissage</a:t>
          </a:r>
          <a:endParaRPr lang="fr-FR" sz="1200" dirty="0"/>
        </a:p>
      </dgm:t>
    </dgm:pt>
    <dgm:pt modelId="{F08BB420-5984-2740-BAE0-F316F8C993D3}" type="parTrans" cxnId="{7FA1D19B-A5E4-7040-9019-B908CA01BBC7}">
      <dgm:prSet/>
      <dgm:spPr/>
      <dgm:t>
        <a:bodyPr/>
        <a:lstStyle/>
        <a:p>
          <a:endParaRPr lang="fr-FR"/>
        </a:p>
      </dgm:t>
    </dgm:pt>
    <dgm:pt modelId="{36A8FB87-C3D6-344A-838F-49FF77903B61}" type="sibTrans" cxnId="{7FA1D19B-A5E4-7040-9019-B908CA01BBC7}">
      <dgm:prSet/>
      <dgm:spPr/>
      <dgm:t>
        <a:bodyPr/>
        <a:lstStyle/>
        <a:p>
          <a:endParaRPr lang="fr-FR"/>
        </a:p>
      </dgm:t>
    </dgm:pt>
    <dgm:pt modelId="{09AB6936-B655-A249-B5BA-EE5E822DF41A}">
      <dgm:prSet phldrT="[Texte]" custT="1"/>
      <dgm:spPr/>
      <dgm:t>
        <a:bodyPr/>
        <a:lstStyle/>
        <a:p>
          <a:r>
            <a:rPr lang="fr-FR" sz="1200" dirty="0" smtClean="0"/>
            <a:t>N’est pas une juxtaposition de petits exercices.</a:t>
          </a:r>
          <a:endParaRPr lang="fr-FR" sz="1200" dirty="0"/>
        </a:p>
      </dgm:t>
    </dgm:pt>
    <dgm:pt modelId="{72F16B1D-4A2A-FC4B-BAEF-2B0F7F2CC195}" type="parTrans" cxnId="{F5852D78-339E-BD45-BFAC-A70D24EC5846}">
      <dgm:prSet/>
      <dgm:spPr/>
      <dgm:t>
        <a:bodyPr/>
        <a:lstStyle/>
        <a:p>
          <a:endParaRPr lang="fr-FR"/>
        </a:p>
      </dgm:t>
    </dgm:pt>
    <dgm:pt modelId="{F1686530-9B6B-0545-B706-56CF4306C689}" type="sibTrans" cxnId="{F5852D78-339E-BD45-BFAC-A70D24EC5846}">
      <dgm:prSet/>
      <dgm:spPr/>
      <dgm:t>
        <a:bodyPr/>
        <a:lstStyle/>
        <a:p>
          <a:endParaRPr lang="fr-FR"/>
        </a:p>
      </dgm:t>
    </dgm:pt>
    <dgm:pt modelId="{AD6BEB05-31A1-D947-9844-4A6F1BF6BFC7}">
      <dgm:prSet phldrT="[Texte]" custT="1"/>
      <dgm:spPr/>
      <dgm:t>
        <a:bodyPr/>
        <a:lstStyle/>
        <a:p>
          <a:r>
            <a:rPr lang="fr-FR" sz="1200" dirty="0" smtClean="0"/>
            <a:t>L’élève doit montrer qu’il peut combiner des connaissances antérieures</a:t>
          </a:r>
          <a:endParaRPr lang="fr-FR" sz="1200" dirty="0"/>
        </a:p>
      </dgm:t>
    </dgm:pt>
    <dgm:pt modelId="{3BB100EE-4D2C-1749-A063-A04823F49190}" type="parTrans" cxnId="{028AFC27-5FBA-C043-911B-B7FB4E984FF1}">
      <dgm:prSet/>
      <dgm:spPr/>
      <dgm:t>
        <a:bodyPr/>
        <a:lstStyle/>
        <a:p>
          <a:endParaRPr lang="fr-FR"/>
        </a:p>
      </dgm:t>
    </dgm:pt>
    <dgm:pt modelId="{48E7EBF3-E566-1543-B40E-D6F16BB752FF}" type="sibTrans" cxnId="{028AFC27-5FBA-C043-911B-B7FB4E984FF1}">
      <dgm:prSet/>
      <dgm:spPr/>
      <dgm:t>
        <a:bodyPr/>
        <a:lstStyle/>
        <a:p>
          <a:endParaRPr lang="fr-FR"/>
        </a:p>
      </dgm:t>
    </dgm:pt>
    <dgm:pt modelId="{65177A88-F352-5B4D-BC68-A1EFEE01DF0A}">
      <dgm:prSet phldrT="[Texte]" custT="1"/>
      <dgm:spPr/>
      <dgm:t>
        <a:bodyPr/>
        <a:lstStyle/>
        <a:p>
          <a:r>
            <a:rPr lang="fr-FR" sz="1200" dirty="0" smtClean="0"/>
            <a:t> nouveau savoir</a:t>
          </a:r>
          <a:endParaRPr lang="fr-FR" sz="1200" dirty="0"/>
        </a:p>
      </dgm:t>
    </dgm:pt>
    <dgm:pt modelId="{981DD8F3-E9F8-2A48-94A0-4AFBDD3B6256}" type="parTrans" cxnId="{60D5D007-A4A6-8745-8FA4-0106C5D43458}">
      <dgm:prSet/>
      <dgm:spPr/>
      <dgm:t>
        <a:bodyPr/>
        <a:lstStyle/>
        <a:p>
          <a:endParaRPr lang="fr-FR"/>
        </a:p>
      </dgm:t>
    </dgm:pt>
    <dgm:pt modelId="{14AC1384-61C2-6143-81FD-3919933451CE}" type="sibTrans" cxnId="{60D5D007-A4A6-8745-8FA4-0106C5D43458}">
      <dgm:prSet/>
      <dgm:spPr/>
      <dgm:t>
        <a:bodyPr/>
        <a:lstStyle/>
        <a:p>
          <a:endParaRPr lang="fr-FR"/>
        </a:p>
      </dgm:t>
    </dgm:pt>
    <dgm:pt modelId="{782EC771-284E-9840-B523-5E7ED4190979}">
      <dgm:prSet phldrT="[Texte]" custT="1"/>
      <dgm:spPr/>
      <dgm:t>
        <a:bodyPr/>
        <a:lstStyle/>
        <a:p>
          <a:r>
            <a:rPr lang="fr-FR" sz="1200" dirty="0" smtClean="0"/>
            <a:t>Concept</a:t>
          </a:r>
          <a:endParaRPr lang="fr-FR" sz="1200" dirty="0"/>
        </a:p>
      </dgm:t>
    </dgm:pt>
    <dgm:pt modelId="{FAE8EAE4-B938-FF4D-8F7A-C0CA4C3995AD}" type="parTrans" cxnId="{4EBCDBB5-E4A0-7940-8F02-AFF69283094E}">
      <dgm:prSet/>
      <dgm:spPr/>
      <dgm:t>
        <a:bodyPr/>
        <a:lstStyle/>
        <a:p>
          <a:endParaRPr lang="fr-FR"/>
        </a:p>
      </dgm:t>
    </dgm:pt>
    <dgm:pt modelId="{BA2BA63A-7AF1-3240-BC13-BBCE559A18CB}" type="sibTrans" cxnId="{4EBCDBB5-E4A0-7940-8F02-AFF69283094E}">
      <dgm:prSet/>
      <dgm:spPr/>
      <dgm:t>
        <a:bodyPr/>
        <a:lstStyle/>
        <a:p>
          <a:endParaRPr lang="fr-FR"/>
        </a:p>
      </dgm:t>
    </dgm:pt>
    <dgm:pt modelId="{B73830C6-EE2A-4B4A-B01B-3D12EC3F7546}">
      <dgm:prSet phldrT="[Texte]" custT="1"/>
      <dgm:spPr/>
      <dgm:t>
        <a:bodyPr/>
        <a:lstStyle/>
        <a:p>
          <a:r>
            <a:rPr lang="fr-FR" sz="1200" dirty="0" smtClean="0"/>
            <a:t>Processus</a:t>
          </a:r>
          <a:endParaRPr lang="fr-FR" sz="1200" dirty="0"/>
        </a:p>
      </dgm:t>
    </dgm:pt>
    <dgm:pt modelId="{6D212D20-BC62-5145-ACA0-B100F6001CCF}" type="parTrans" cxnId="{C0DB77A3-2314-1547-885A-C656A6C3B2CB}">
      <dgm:prSet/>
      <dgm:spPr/>
      <dgm:t>
        <a:bodyPr/>
        <a:lstStyle/>
        <a:p>
          <a:endParaRPr lang="fr-FR"/>
        </a:p>
      </dgm:t>
    </dgm:pt>
    <dgm:pt modelId="{5B301C61-6A70-8640-B316-F242E717D1C2}" type="sibTrans" cxnId="{C0DB77A3-2314-1547-885A-C656A6C3B2CB}">
      <dgm:prSet/>
      <dgm:spPr/>
      <dgm:t>
        <a:bodyPr/>
        <a:lstStyle/>
        <a:p>
          <a:endParaRPr lang="fr-FR"/>
        </a:p>
      </dgm:t>
    </dgm:pt>
    <dgm:pt modelId="{729E4A62-7A6E-BD48-9CBB-A485E54B8031}">
      <dgm:prSet phldrT="[Texte]" custT="1"/>
      <dgm:spPr/>
      <dgm:t>
        <a:bodyPr/>
        <a:lstStyle/>
        <a:p>
          <a:endParaRPr lang="fr-FR" sz="1200" dirty="0" smtClean="0"/>
        </a:p>
        <a:p>
          <a:r>
            <a:rPr lang="fr-FR" sz="1200" dirty="0" smtClean="0"/>
            <a:t>stratégies de résolution</a:t>
          </a:r>
        </a:p>
        <a:p>
          <a:endParaRPr lang="fr-FR" sz="1200" dirty="0"/>
        </a:p>
      </dgm:t>
    </dgm:pt>
    <dgm:pt modelId="{658B8B28-6AC6-C747-A308-B8BA2F6189D2}" type="parTrans" cxnId="{80C07AA4-1EEA-224B-B943-04792B4E0E65}">
      <dgm:prSet/>
      <dgm:spPr/>
      <dgm:t>
        <a:bodyPr/>
        <a:lstStyle/>
        <a:p>
          <a:endParaRPr lang="fr-FR"/>
        </a:p>
      </dgm:t>
    </dgm:pt>
    <dgm:pt modelId="{52C76AB3-0C9E-694B-B2DD-2918D4DDD191}" type="sibTrans" cxnId="{80C07AA4-1EEA-224B-B943-04792B4E0E65}">
      <dgm:prSet/>
      <dgm:spPr/>
      <dgm:t>
        <a:bodyPr/>
        <a:lstStyle/>
        <a:p>
          <a:endParaRPr lang="fr-FR"/>
        </a:p>
      </dgm:t>
    </dgm:pt>
    <dgm:pt modelId="{CF66AC70-2BDC-504F-A423-626B3139CB9C}" type="pres">
      <dgm:prSet presAssocID="{FF77C0D5-C705-AB43-8DFE-DB1BF57766F1}" presName="hierChild1" presStyleCnt="0">
        <dgm:presLayoutVars>
          <dgm:chPref val="1"/>
          <dgm:dir/>
          <dgm:animOne val="branch"/>
          <dgm:animLvl val="lvl"/>
          <dgm:resizeHandles/>
        </dgm:presLayoutVars>
      </dgm:prSet>
      <dgm:spPr/>
      <dgm:t>
        <a:bodyPr/>
        <a:lstStyle/>
        <a:p>
          <a:endParaRPr lang="fr-FR"/>
        </a:p>
      </dgm:t>
    </dgm:pt>
    <dgm:pt modelId="{79EBA4C1-F10E-0F41-98AD-28AA541A8D5A}" type="pres">
      <dgm:prSet presAssocID="{4257F22A-D8B3-654F-AFB9-7671D0E4C0A4}" presName="hierRoot1" presStyleCnt="0"/>
      <dgm:spPr/>
    </dgm:pt>
    <dgm:pt modelId="{9D4BA5F5-C7A3-E64E-A260-EC3F21FDCB6C}" type="pres">
      <dgm:prSet presAssocID="{4257F22A-D8B3-654F-AFB9-7671D0E4C0A4}" presName="composite" presStyleCnt="0"/>
      <dgm:spPr/>
    </dgm:pt>
    <dgm:pt modelId="{EF7CAB9A-006E-8C45-8C2A-B998BFF4D6AD}" type="pres">
      <dgm:prSet presAssocID="{4257F22A-D8B3-654F-AFB9-7671D0E4C0A4}" presName="background" presStyleLbl="node0" presStyleIdx="0" presStyleCnt="1"/>
      <dgm:spPr/>
    </dgm:pt>
    <dgm:pt modelId="{BCB12B03-D346-DD43-810A-872DFA8C130B}" type="pres">
      <dgm:prSet presAssocID="{4257F22A-D8B3-654F-AFB9-7671D0E4C0A4}" presName="text" presStyleLbl="fgAcc0" presStyleIdx="0" presStyleCnt="1" custScaleX="655277" custScaleY="228596" custLinFactY="-100000" custLinFactNeighborX="58598" custLinFactNeighborY="-146600">
        <dgm:presLayoutVars>
          <dgm:chPref val="3"/>
        </dgm:presLayoutVars>
      </dgm:prSet>
      <dgm:spPr/>
      <dgm:t>
        <a:bodyPr/>
        <a:lstStyle/>
        <a:p>
          <a:endParaRPr lang="fr-FR"/>
        </a:p>
      </dgm:t>
    </dgm:pt>
    <dgm:pt modelId="{F9DEA3E9-F919-D24D-B063-946A8C8E03DD}" type="pres">
      <dgm:prSet presAssocID="{4257F22A-D8B3-654F-AFB9-7671D0E4C0A4}" presName="hierChild2" presStyleCnt="0"/>
      <dgm:spPr/>
    </dgm:pt>
    <dgm:pt modelId="{2C67D725-7F74-3A46-B9C8-BF9D2A792723}" type="pres">
      <dgm:prSet presAssocID="{090A29D9-76E1-4A40-809A-239D3E308513}" presName="Name10" presStyleLbl="parChTrans1D2" presStyleIdx="0" presStyleCnt="2"/>
      <dgm:spPr/>
      <dgm:t>
        <a:bodyPr/>
        <a:lstStyle/>
        <a:p>
          <a:endParaRPr lang="fr-FR"/>
        </a:p>
      </dgm:t>
    </dgm:pt>
    <dgm:pt modelId="{AFD4106A-24F4-834C-ABC0-D593CB4FD511}" type="pres">
      <dgm:prSet presAssocID="{34939BCC-E83B-5545-B625-B470B8612916}" presName="hierRoot2" presStyleCnt="0"/>
      <dgm:spPr/>
    </dgm:pt>
    <dgm:pt modelId="{939E6766-B324-EF44-879B-E73BA3469144}" type="pres">
      <dgm:prSet presAssocID="{34939BCC-E83B-5545-B625-B470B8612916}" presName="composite2" presStyleCnt="0"/>
      <dgm:spPr/>
    </dgm:pt>
    <dgm:pt modelId="{5D99B46A-0DC4-9E43-8B10-D0467070ABCC}" type="pres">
      <dgm:prSet presAssocID="{34939BCC-E83B-5545-B625-B470B8612916}" presName="background2" presStyleLbl="node2" presStyleIdx="0" presStyleCnt="2"/>
      <dgm:spPr/>
    </dgm:pt>
    <dgm:pt modelId="{8BB89BF0-428E-484D-B301-2B74CA6C936F}" type="pres">
      <dgm:prSet presAssocID="{34939BCC-E83B-5545-B625-B470B8612916}" presName="text2" presStyleLbl="fgAcc2" presStyleIdx="0" presStyleCnt="2" custScaleX="557760" custScaleY="422284" custLinFactY="-14967" custLinFactNeighborX="55556" custLinFactNeighborY="-100000">
        <dgm:presLayoutVars>
          <dgm:chPref val="3"/>
        </dgm:presLayoutVars>
      </dgm:prSet>
      <dgm:spPr/>
      <dgm:t>
        <a:bodyPr/>
        <a:lstStyle/>
        <a:p>
          <a:endParaRPr lang="fr-FR"/>
        </a:p>
      </dgm:t>
    </dgm:pt>
    <dgm:pt modelId="{B59478C9-7FBE-4341-A516-38B32BA1032C}" type="pres">
      <dgm:prSet presAssocID="{34939BCC-E83B-5545-B625-B470B8612916}" presName="hierChild3" presStyleCnt="0"/>
      <dgm:spPr/>
    </dgm:pt>
    <dgm:pt modelId="{88783C4B-6FD6-184F-B929-F5559850B1ED}" type="pres">
      <dgm:prSet presAssocID="{64FDC6C4-B291-1A4A-BDA5-6A1F53C1883F}" presName="Name17" presStyleLbl="parChTrans1D3" presStyleIdx="0" presStyleCnt="6"/>
      <dgm:spPr/>
      <dgm:t>
        <a:bodyPr/>
        <a:lstStyle/>
        <a:p>
          <a:endParaRPr lang="fr-FR"/>
        </a:p>
      </dgm:t>
    </dgm:pt>
    <dgm:pt modelId="{207C743C-A050-2742-B3B2-A9577EE8738E}" type="pres">
      <dgm:prSet presAssocID="{E88F399E-762D-7A49-8DD1-C70813650C47}" presName="hierRoot3" presStyleCnt="0"/>
      <dgm:spPr/>
    </dgm:pt>
    <dgm:pt modelId="{D94239DE-47F5-E54D-9CAB-1AA2D82C6C24}" type="pres">
      <dgm:prSet presAssocID="{E88F399E-762D-7A49-8DD1-C70813650C47}" presName="composite3" presStyleCnt="0"/>
      <dgm:spPr/>
    </dgm:pt>
    <dgm:pt modelId="{DD949203-8513-7344-AFD8-6FF54C08C258}" type="pres">
      <dgm:prSet presAssocID="{E88F399E-762D-7A49-8DD1-C70813650C47}" presName="background3" presStyleLbl="node3" presStyleIdx="0" presStyleCnt="6"/>
      <dgm:spPr/>
    </dgm:pt>
    <dgm:pt modelId="{CB832DB0-E1A8-554E-82B4-6132B1C449E7}" type="pres">
      <dgm:prSet presAssocID="{E88F399E-762D-7A49-8DD1-C70813650C47}" presName="text3" presStyleLbl="fgAcc3" presStyleIdx="0" presStyleCnt="6" custScaleX="323220" custScaleY="388610" custLinFactNeighborX="-28125" custLinFactNeighborY="50943">
        <dgm:presLayoutVars>
          <dgm:chPref val="3"/>
        </dgm:presLayoutVars>
      </dgm:prSet>
      <dgm:spPr/>
      <dgm:t>
        <a:bodyPr/>
        <a:lstStyle/>
        <a:p>
          <a:endParaRPr lang="fr-FR"/>
        </a:p>
      </dgm:t>
    </dgm:pt>
    <dgm:pt modelId="{C1471FB4-DCAB-B740-B45B-E6910CF042B8}" type="pres">
      <dgm:prSet presAssocID="{E88F399E-762D-7A49-8DD1-C70813650C47}" presName="hierChild4" presStyleCnt="0"/>
      <dgm:spPr/>
    </dgm:pt>
    <dgm:pt modelId="{89B9CC41-A077-4149-8DA9-B55113E5ECA3}" type="pres">
      <dgm:prSet presAssocID="{981DD8F3-E9F8-2A48-94A0-4AFBDD3B6256}" presName="Name23" presStyleLbl="parChTrans1D4" presStyleIdx="0" presStyleCnt="4"/>
      <dgm:spPr/>
      <dgm:t>
        <a:bodyPr/>
        <a:lstStyle/>
        <a:p>
          <a:endParaRPr lang="fr-FR"/>
        </a:p>
      </dgm:t>
    </dgm:pt>
    <dgm:pt modelId="{B173CDDC-AFC3-AA41-8818-6267CA2383BB}" type="pres">
      <dgm:prSet presAssocID="{65177A88-F352-5B4D-BC68-A1EFEE01DF0A}" presName="hierRoot4" presStyleCnt="0"/>
      <dgm:spPr/>
    </dgm:pt>
    <dgm:pt modelId="{24DAEF75-3988-E249-9B02-F4AEB0AA42E1}" type="pres">
      <dgm:prSet presAssocID="{65177A88-F352-5B4D-BC68-A1EFEE01DF0A}" presName="composite4" presStyleCnt="0"/>
      <dgm:spPr/>
    </dgm:pt>
    <dgm:pt modelId="{1EDCB631-4B2E-8244-80D5-DE55D0ACA1D7}" type="pres">
      <dgm:prSet presAssocID="{65177A88-F352-5B4D-BC68-A1EFEE01DF0A}" presName="background4" presStyleLbl="node4" presStyleIdx="0" presStyleCnt="4"/>
      <dgm:spPr/>
    </dgm:pt>
    <dgm:pt modelId="{6998B816-50D7-024B-BFE6-E2D3D068ADE5}" type="pres">
      <dgm:prSet presAssocID="{65177A88-F352-5B4D-BC68-A1EFEE01DF0A}" presName="text4" presStyleLbl="fgAcc4" presStyleIdx="0" presStyleCnt="4" custScaleX="229750" custScaleY="150765" custLinFactY="100000" custLinFactNeighborX="64097" custLinFactNeighborY="117277">
        <dgm:presLayoutVars>
          <dgm:chPref val="3"/>
        </dgm:presLayoutVars>
      </dgm:prSet>
      <dgm:spPr/>
      <dgm:t>
        <a:bodyPr/>
        <a:lstStyle/>
        <a:p>
          <a:endParaRPr lang="fr-FR"/>
        </a:p>
      </dgm:t>
    </dgm:pt>
    <dgm:pt modelId="{24BA3A7A-34D3-AE48-9988-FFC06940332E}" type="pres">
      <dgm:prSet presAssocID="{65177A88-F352-5B4D-BC68-A1EFEE01DF0A}" presName="hierChild5" presStyleCnt="0"/>
      <dgm:spPr/>
    </dgm:pt>
    <dgm:pt modelId="{AD72CE7A-CB04-5E40-94F6-27D2B59FACDE}" type="pres">
      <dgm:prSet presAssocID="{FAE8EAE4-B938-FF4D-8F7A-C0CA4C3995AD}" presName="Name23" presStyleLbl="parChTrans1D4" presStyleIdx="1" presStyleCnt="4"/>
      <dgm:spPr/>
      <dgm:t>
        <a:bodyPr/>
        <a:lstStyle/>
        <a:p>
          <a:endParaRPr lang="fr-FR"/>
        </a:p>
      </dgm:t>
    </dgm:pt>
    <dgm:pt modelId="{6CA498BF-2466-6547-9D7E-C179D89A9883}" type="pres">
      <dgm:prSet presAssocID="{782EC771-284E-9840-B523-5E7ED4190979}" presName="hierRoot4" presStyleCnt="0"/>
      <dgm:spPr/>
    </dgm:pt>
    <dgm:pt modelId="{F1ED8C14-E22B-444C-AB5D-2D7F07289B5F}" type="pres">
      <dgm:prSet presAssocID="{782EC771-284E-9840-B523-5E7ED4190979}" presName="composite4" presStyleCnt="0"/>
      <dgm:spPr/>
    </dgm:pt>
    <dgm:pt modelId="{535AC6D1-826F-5E4E-8AA6-0460386682CE}" type="pres">
      <dgm:prSet presAssocID="{782EC771-284E-9840-B523-5E7ED4190979}" presName="background4" presStyleLbl="node4" presStyleIdx="1" presStyleCnt="4"/>
      <dgm:spPr/>
    </dgm:pt>
    <dgm:pt modelId="{66EE77EF-3BB0-5642-8A2C-5119477697E9}" type="pres">
      <dgm:prSet presAssocID="{782EC771-284E-9840-B523-5E7ED4190979}" presName="text4" presStyleLbl="fgAcc4" presStyleIdx="1" presStyleCnt="4" custScaleX="185506" custScaleY="115333" custLinFactY="112668" custLinFactNeighborX="54612" custLinFactNeighborY="200000">
        <dgm:presLayoutVars>
          <dgm:chPref val="3"/>
        </dgm:presLayoutVars>
      </dgm:prSet>
      <dgm:spPr/>
      <dgm:t>
        <a:bodyPr/>
        <a:lstStyle/>
        <a:p>
          <a:endParaRPr lang="fr-FR"/>
        </a:p>
      </dgm:t>
    </dgm:pt>
    <dgm:pt modelId="{19AC50C4-3851-5D46-A66A-C03B64FF960E}" type="pres">
      <dgm:prSet presAssocID="{782EC771-284E-9840-B523-5E7ED4190979}" presName="hierChild5" presStyleCnt="0"/>
      <dgm:spPr/>
    </dgm:pt>
    <dgm:pt modelId="{5851BE79-A975-4B45-A9C1-606C5D03318B}" type="pres">
      <dgm:prSet presAssocID="{6D212D20-BC62-5145-ACA0-B100F6001CCF}" presName="Name23" presStyleLbl="parChTrans1D4" presStyleIdx="2" presStyleCnt="4"/>
      <dgm:spPr/>
      <dgm:t>
        <a:bodyPr/>
        <a:lstStyle/>
        <a:p>
          <a:endParaRPr lang="fr-FR"/>
        </a:p>
      </dgm:t>
    </dgm:pt>
    <dgm:pt modelId="{83E2DBB6-5AD6-6A40-8D30-67E82608E3A7}" type="pres">
      <dgm:prSet presAssocID="{B73830C6-EE2A-4B4A-B01B-3D12EC3F7546}" presName="hierRoot4" presStyleCnt="0"/>
      <dgm:spPr/>
    </dgm:pt>
    <dgm:pt modelId="{352F2FFE-0736-9248-8363-350CB90482BB}" type="pres">
      <dgm:prSet presAssocID="{B73830C6-EE2A-4B4A-B01B-3D12EC3F7546}" presName="composite4" presStyleCnt="0"/>
      <dgm:spPr/>
    </dgm:pt>
    <dgm:pt modelId="{F7ECF479-66FD-8B47-86E5-778D8A9F44CA}" type="pres">
      <dgm:prSet presAssocID="{B73830C6-EE2A-4B4A-B01B-3D12EC3F7546}" presName="background4" presStyleLbl="node4" presStyleIdx="2" presStyleCnt="4"/>
      <dgm:spPr/>
    </dgm:pt>
    <dgm:pt modelId="{3C046C5E-9D9A-7A43-A9CA-ACA90A45FAF2}" type="pres">
      <dgm:prSet presAssocID="{B73830C6-EE2A-4B4A-B01B-3D12EC3F7546}" presName="text4" presStyleLbl="fgAcc4" presStyleIdx="2" presStyleCnt="4" custScaleX="215938" custScaleY="115331" custLinFactX="574" custLinFactY="112668" custLinFactNeighborX="100000" custLinFactNeighborY="200000">
        <dgm:presLayoutVars>
          <dgm:chPref val="3"/>
        </dgm:presLayoutVars>
      </dgm:prSet>
      <dgm:spPr/>
      <dgm:t>
        <a:bodyPr/>
        <a:lstStyle/>
        <a:p>
          <a:endParaRPr lang="fr-FR"/>
        </a:p>
      </dgm:t>
    </dgm:pt>
    <dgm:pt modelId="{00208000-8307-9946-85DE-E739387E4148}" type="pres">
      <dgm:prSet presAssocID="{B73830C6-EE2A-4B4A-B01B-3D12EC3F7546}" presName="hierChild5" presStyleCnt="0"/>
      <dgm:spPr/>
    </dgm:pt>
    <dgm:pt modelId="{1074FC9A-7B03-F34A-B3C1-DE7AA218DFC6}" type="pres">
      <dgm:prSet presAssocID="{658B8B28-6AC6-C747-A308-B8BA2F6189D2}" presName="Name23" presStyleLbl="parChTrans1D4" presStyleIdx="3" presStyleCnt="4"/>
      <dgm:spPr/>
      <dgm:t>
        <a:bodyPr/>
        <a:lstStyle/>
        <a:p>
          <a:endParaRPr lang="fr-FR"/>
        </a:p>
      </dgm:t>
    </dgm:pt>
    <dgm:pt modelId="{9FD54DD7-456A-BB48-BDB4-7D9F1B7BA1DD}" type="pres">
      <dgm:prSet presAssocID="{729E4A62-7A6E-BD48-9CBB-A485E54B8031}" presName="hierRoot4" presStyleCnt="0"/>
      <dgm:spPr/>
    </dgm:pt>
    <dgm:pt modelId="{979A8A37-7E19-584B-BAA0-F98B89976F41}" type="pres">
      <dgm:prSet presAssocID="{729E4A62-7A6E-BD48-9CBB-A485E54B8031}" presName="composite4" presStyleCnt="0"/>
      <dgm:spPr/>
    </dgm:pt>
    <dgm:pt modelId="{330A4C15-72F7-8842-BFFE-50BCC10425DB}" type="pres">
      <dgm:prSet presAssocID="{729E4A62-7A6E-BD48-9CBB-A485E54B8031}" presName="background4" presStyleLbl="node4" presStyleIdx="3" presStyleCnt="4"/>
      <dgm:spPr/>
    </dgm:pt>
    <dgm:pt modelId="{A81F0BE2-792F-034C-9C8D-27E87283BA7E}" type="pres">
      <dgm:prSet presAssocID="{729E4A62-7A6E-BD48-9CBB-A485E54B8031}" presName="text4" presStyleLbl="fgAcc4" presStyleIdx="3" presStyleCnt="4" custScaleX="295132" custScaleY="156575" custLinFactY="100000" custLinFactNeighborX="77069" custLinFactNeighborY="131966">
        <dgm:presLayoutVars>
          <dgm:chPref val="3"/>
        </dgm:presLayoutVars>
      </dgm:prSet>
      <dgm:spPr/>
      <dgm:t>
        <a:bodyPr/>
        <a:lstStyle/>
        <a:p>
          <a:endParaRPr lang="fr-FR"/>
        </a:p>
      </dgm:t>
    </dgm:pt>
    <dgm:pt modelId="{4BCE1C3F-AF22-0547-8317-AFF9C6AC6D67}" type="pres">
      <dgm:prSet presAssocID="{729E4A62-7A6E-BD48-9CBB-A485E54B8031}" presName="hierChild5" presStyleCnt="0"/>
      <dgm:spPr/>
    </dgm:pt>
    <dgm:pt modelId="{9B895FC7-046A-3842-A69A-525CF4E3343C}" type="pres">
      <dgm:prSet presAssocID="{5156CEDC-4B19-CF44-BE9A-2E0AEF60D3E5}" presName="Name17" presStyleLbl="parChTrans1D3" presStyleIdx="1" presStyleCnt="6"/>
      <dgm:spPr/>
      <dgm:t>
        <a:bodyPr/>
        <a:lstStyle/>
        <a:p>
          <a:endParaRPr lang="fr-FR"/>
        </a:p>
      </dgm:t>
    </dgm:pt>
    <dgm:pt modelId="{74B770F6-FBE2-424B-AA70-8082E116AD88}" type="pres">
      <dgm:prSet presAssocID="{01098090-30BA-F947-B788-07854A5C4684}" presName="hierRoot3" presStyleCnt="0"/>
      <dgm:spPr/>
    </dgm:pt>
    <dgm:pt modelId="{D3ADB7F0-BCAC-4F45-8639-88EED2A5E1FE}" type="pres">
      <dgm:prSet presAssocID="{01098090-30BA-F947-B788-07854A5C4684}" presName="composite3" presStyleCnt="0"/>
      <dgm:spPr/>
    </dgm:pt>
    <dgm:pt modelId="{AAA9E675-F425-C645-A846-D60D4B012C7A}" type="pres">
      <dgm:prSet presAssocID="{01098090-30BA-F947-B788-07854A5C4684}" presName="background3" presStyleLbl="node3" presStyleIdx="1" presStyleCnt="6"/>
      <dgm:spPr/>
    </dgm:pt>
    <dgm:pt modelId="{9ECA06E4-DA81-E64D-BFBF-7B84E528C0B4}" type="pres">
      <dgm:prSet presAssocID="{01098090-30BA-F947-B788-07854A5C4684}" presName="text3" presStyleLbl="fgAcc3" presStyleIdx="1" presStyleCnt="6" custScaleX="330605" custScaleY="392045" custLinFactNeighborX="22213" custLinFactNeighborY="63464">
        <dgm:presLayoutVars>
          <dgm:chPref val="3"/>
        </dgm:presLayoutVars>
      </dgm:prSet>
      <dgm:spPr/>
      <dgm:t>
        <a:bodyPr/>
        <a:lstStyle/>
        <a:p>
          <a:endParaRPr lang="fr-FR"/>
        </a:p>
      </dgm:t>
    </dgm:pt>
    <dgm:pt modelId="{719879CB-1AB4-9046-9F70-BB90EDBF2EF2}" type="pres">
      <dgm:prSet presAssocID="{01098090-30BA-F947-B788-07854A5C4684}" presName="hierChild4" presStyleCnt="0"/>
      <dgm:spPr/>
    </dgm:pt>
    <dgm:pt modelId="{F44C1C8A-C86B-7145-A690-CD72D5C482AB}" type="pres">
      <dgm:prSet presAssocID="{6E97AD42-A547-BE4C-86A2-295CEAEC48B5}" presName="Name10" presStyleLbl="parChTrans1D2" presStyleIdx="1" presStyleCnt="2"/>
      <dgm:spPr/>
      <dgm:t>
        <a:bodyPr/>
        <a:lstStyle/>
        <a:p>
          <a:endParaRPr lang="fr-FR"/>
        </a:p>
      </dgm:t>
    </dgm:pt>
    <dgm:pt modelId="{150F1203-C9AF-9A4B-A4A8-30B05E1DCCE7}" type="pres">
      <dgm:prSet presAssocID="{B59764AA-C9B0-5E48-9EA7-3788B211997B}" presName="hierRoot2" presStyleCnt="0"/>
      <dgm:spPr/>
    </dgm:pt>
    <dgm:pt modelId="{9116CDB3-CC05-1647-B2DB-A6BB508827F3}" type="pres">
      <dgm:prSet presAssocID="{B59764AA-C9B0-5E48-9EA7-3788B211997B}" presName="composite2" presStyleCnt="0"/>
      <dgm:spPr/>
    </dgm:pt>
    <dgm:pt modelId="{9C699ABC-C8B5-0C4C-838E-38660728411F}" type="pres">
      <dgm:prSet presAssocID="{B59764AA-C9B0-5E48-9EA7-3788B211997B}" presName="background2" presStyleLbl="node2" presStyleIdx="1" presStyleCnt="2"/>
      <dgm:spPr/>
    </dgm:pt>
    <dgm:pt modelId="{09529FE9-6408-8C46-AB66-DE381EC8F622}" type="pres">
      <dgm:prSet presAssocID="{B59764AA-C9B0-5E48-9EA7-3788B211997B}" presName="text2" presStyleLbl="fgAcc2" presStyleIdx="1" presStyleCnt="2" custScaleX="566998" custScaleY="252658" custLinFactY="-39233" custLinFactNeighborX="38105" custLinFactNeighborY="-100000">
        <dgm:presLayoutVars>
          <dgm:chPref val="3"/>
        </dgm:presLayoutVars>
      </dgm:prSet>
      <dgm:spPr/>
      <dgm:t>
        <a:bodyPr/>
        <a:lstStyle/>
        <a:p>
          <a:endParaRPr lang="fr-FR"/>
        </a:p>
      </dgm:t>
    </dgm:pt>
    <dgm:pt modelId="{289846FF-9EEA-CC45-BEED-737DAC08D1D2}" type="pres">
      <dgm:prSet presAssocID="{B59764AA-C9B0-5E48-9EA7-3788B211997B}" presName="hierChild3" presStyleCnt="0"/>
      <dgm:spPr/>
    </dgm:pt>
    <dgm:pt modelId="{245F0E39-128F-7344-901D-0CB0D858302D}" type="pres">
      <dgm:prSet presAssocID="{303CD605-5615-234C-94BF-8C4F5660ADB4}" presName="Name17" presStyleLbl="parChTrans1D3" presStyleIdx="2" presStyleCnt="6"/>
      <dgm:spPr/>
      <dgm:t>
        <a:bodyPr/>
        <a:lstStyle/>
        <a:p>
          <a:endParaRPr lang="fr-FR"/>
        </a:p>
      </dgm:t>
    </dgm:pt>
    <dgm:pt modelId="{541D9637-07A5-3B4A-B909-A0FB65EBB951}" type="pres">
      <dgm:prSet presAssocID="{88E99465-5E3E-814C-92F8-6C9902BC5990}" presName="hierRoot3" presStyleCnt="0"/>
      <dgm:spPr/>
    </dgm:pt>
    <dgm:pt modelId="{2CFFC414-1D30-FB4E-8626-1D59D37F0EF6}" type="pres">
      <dgm:prSet presAssocID="{88E99465-5E3E-814C-92F8-6C9902BC5990}" presName="composite3" presStyleCnt="0"/>
      <dgm:spPr/>
    </dgm:pt>
    <dgm:pt modelId="{4C48B838-4A1D-5748-BE3B-8B0FAEB240BA}" type="pres">
      <dgm:prSet presAssocID="{88E99465-5E3E-814C-92F8-6C9902BC5990}" presName="background3" presStyleLbl="node3" presStyleIdx="2" presStyleCnt="6"/>
      <dgm:spPr/>
    </dgm:pt>
    <dgm:pt modelId="{B6442BE4-6363-3E48-A5E7-BD7BAD0B9A74}" type="pres">
      <dgm:prSet presAssocID="{88E99465-5E3E-814C-92F8-6C9902BC5990}" presName="text3" presStyleLbl="fgAcc3" presStyleIdx="2" presStyleCnt="6" custScaleX="347506" custScaleY="373478" custLinFactY="100000" custLinFactNeighborX="97180" custLinFactNeighborY="137053">
        <dgm:presLayoutVars>
          <dgm:chPref val="3"/>
        </dgm:presLayoutVars>
      </dgm:prSet>
      <dgm:spPr/>
      <dgm:t>
        <a:bodyPr/>
        <a:lstStyle/>
        <a:p>
          <a:endParaRPr lang="fr-FR"/>
        </a:p>
      </dgm:t>
    </dgm:pt>
    <dgm:pt modelId="{1455F919-8009-0043-B98B-47C986731B5C}" type="pres">
      <dgm:prSet presAssocID="{88E99465-5E3E-814C-92F8-6C9902BC5990}" presName="hierChild4" presStyleCnt="0"/>
      <dgm:spPr/>
    </dgm:pt>
    <dgm:pt modelId="{9C921300-0D17-9246-9971-25635B1273D0}" type="pres">
      <dgm:prSet presAssocID="{F08BB420-5984-2740-BAE0-F316F8C993D3}" presName="Name17" presStyleLbl="parChTrans1D3" presStyleIdx="3" presStyleCnt="6"/>
      <dgm:spPr/>
      <dgm:t>
        <a:bodyPr/>
        <a:lstStyle/>
        <a:p>
          <a:endParaRPr lang="fr-FR"/>
        </a:p>
      </dgm:t>
    </dgm:pt>
    <dgm:pt modelId="{6FF3C506-CC74-344A-82BF-AB7B8A8EA9AC}" type="pres">
      <dgm:prSet presAssocID="{EB77F958-1907-7147-9F07-D90856F45455}" presName="hierRoot3" presStyleCnt="0"/>
      <dgm:spPr/>
    </dgm:pt>
    <dgm:pt modelId="{04106ADD-8AB2-5446-87CA-30C98841733C}" type="pres">
      <dgm:prSet presAssocID="{EB77F958-1907-7147-9F07-D90856F45455}" presName="composite3" presStyleCnt="0"/>
      <dgm:spPr/>
    </dgm:pt>
    <dgm:pt modelId="{7D7258E0-5DD6-6945-AD47-95F631A9B686}" type="pres">
      <dgm:prSet presAssocID="{EB77F958-1907-7147-9F07-D90856F45455}" presName="background3" presStyleLbl="node3" presStyleIdx="3" presStyleCnt="6"/>
      <dgm:spPr/>
    </dgm:pt>
    <dgm:pt modelId="{DD09C7AF-D2EB-5447-B4E9-48D7C0AFB9DE}" type="pres">
      <dgm:prSet presAssocID="{EB77F958-1907-7147-9F07-D90856F45455}" presName="text3" presStyleLbl="fgAcc3" presStyleIdx="3" presStyleCnt="6" custScaleX="371498" custScaleY="234282" custLinFactNeighborX="-70270" custLinFactNeighborY="-38382">
        <dgm:presLayoutVars>
          <dgm:chPref val="3"/>
        </dgm:presLayoutVars>
      </dgm:prSet>
      <dgm:spPr/>
      <dgm:t>
        <a:bodyPr/>
        <a:lstStyle/>
        <a:p>
          <a:endParaRPr lang="fr-FR"/>
        </a:p>
      </dgm:t>
    </dgm:pt>
    <dgm:pt modelId="{50CB5521-C482-8741-BB19-492EECDA5AC0}" type="pres">
      <dgm:prSet presAssocID="{EB77F958-1907-7147-9F07-D90856F45455}" presName="hierChild4" presStyleCnt="0"/>
      <dgm:spPr/>
    </dgm:pt>
    <dgm:pt modelId="{ABF3094F-4121-CF4F-A65C-F0ED35139394}" type="pres">
      <dgm:prSet presAssocID="{72F16B1D-4A2A-FC4B-BAEF-2B0F7F2CC195}" presName="Name17" presStyleLbl="parChTrans1D3" presStyleIdx="4" presStyleCnt="6"/>
      <dgm:spPr/>
      <dgm:t>
        <a:bodyPr/>
        <a:lstStyle/>
        <a:p>
          <a:endParaRPr lang="fr-FR"/>
        </a:p>
      </dgm:t>
    </dgm:pt>
    <dgm:pt modelId="{1B4873FC-B4DC-0A4C-9E45-4309C71CFCE6}" type="pres">
      <dgm:prSet presAssocID="{09AB6936-B655-A249-B5BA-EE5E822DF41A}" presName="hierRoot3" presStyleCnt="0"/>
      <dgm:spPr/>
    </dgm:pt>
    <dgm:pt modelId="{35E5834F-5380-0840-AC99-DCC3B61A8A5B}" type="pres">
      <dgm:prSet presAssocID="{09AB6936-B655-A249-B5BA-EE5E822DF41A}" presName="composite3" presStyleCnt="0"/>
      <dgm:spPr/>
    </dgm:pt>
    <dgm:pt modelId="{8A20B53C-6B45-C34F-8C38-56C4914389CB}" type="pres">
      <dgm:prSet presAssocID="{09AB6936-B655-A249-B5BA-EE5E822DF41A}" presName="background3" presStyleLbl="node3" presStyleIdx="4" presStyleCnt="6"/>
      <dgm:spPr/>
    </dgm:pt>
    <dgm:pt modelId="{DABE2E0B-4A25-7243-B09F-F1C862B73C35}" type="pres">
      <dgm:prSet presAssocID="{09AB6936-B655-A249-B5BA-EE5E822DF41A}" presName="text3" presStyleLbl="fgAcc3" presStyleIdx="4" presStyleCnt="6" custScaleX="267135" custScaleY="374355" custLinFactY="101078" custLinFactNeighborX="-40925" custLinFactNeighborY="200000">
        <dgm:presLayoutVars>
          <dgm:chPref val="3"/>
        </dgm:presLayoutVars>
      </dgm:prSet>
      <dgm:spPr/>
      <dgm:t>
        <a:bodyPr/>
        <a:lstStyle/>
        <a:p>
          <a:endParaRPr lang="fr-FR"/>
        </a:p>
      </dgm:t>
    </dgm:pt>
    <dgm:pt modelId="{24249397-11CC-FA4E-AFA9-65127345058A}" type="pres">
      <dgm:prSet presAssocID="{09AB6936-B655-A249-B5BA-EE5E822DF41A}" presName="hierChild4" presStyleCnt="0"/>
      <dgm:spPr/>
    </dgm:pt>
    <dgm:pt modelId="{DBEA794F-6072-4C48-B1E4-C6DE94BA422E}" type="pres">
      <dgm:prSet presAssocID="{3BB100EE-4D2C-1749-A063-A04823F49190}" presName="Name17" presStyleLbl="parChTrans1D3" presStyleIdx="5" presStyleCnt="6"/>
      <dgm:spPr/>
      <dgm:t>
        <a:bodyPr/>
        <a:lstStyle/>
        <a:p>
          <a:endParaRPr lang="fr-FR"/>
        </a:p>
      </dgm:t>
    </dgm:pt>
    <dgm:pt modelId="{8CBC5498-632A-9D47-98D1-BBAF44871F73}" type="pres">
      <dgm:prSet presAssocID="{AD6BEB05-31A1-D947-9844-4A6F1BF6BFC7}" presName="hierRoot3" presStyleCnt="0"/>
      <dgm:spPr/>
    </dgm:pt>
    <dgm:pt modelId="{4C284DF4-1131-A64F-AE78-36E540ABA9F5}" type="pres">
      <dgm:prSet presAssocID="{AD6BEB05-31A1-D947-9844-4A6F1BF6BFC7}" presName="composite3" presStyleCnt="0"/>
      <dgm:spPr/>
    </dgm:pt>
    <dgm:pt modelId="{E96EC656-17F0-6F47-86F1-C75154D88893}" type="pres">
      <dgm:prSet presAssocID="{AD6BEB05-31A1-D947-9844-4A6F1BF6BFC7}" presName="background3" presStyleLbl="node3" presStyleIdx="5" presStyleCnt="6"/>
      <dgm:spPr/>
    </dgm:pt>
    <dgm:pt modelId="{76DECF78-22C3-BB45-A59A-16ABFE9F501C}" type="pres">
      <dgm:prSet presAssocID="{AD6BEB05-31A1-D947-9844-4A6F1BF6BFC7}" presName="text3" presStyleLbl="fgAcc3" presStyleIdx="5" presStyleCnt="6" custScaleX="313715" custScaleY="429733" custLinFactNeighborX="-16052" custLinFactNeighborY="-10161">
        <dgm:presLayoutVars>
          <dgm:chPref val="3"/>
        </dgm:presLayoutVars>
      </dgm:prSet>
      <dgm:spPr/>
      <dgm:t>
        <a:bodyPr/>
        <a:lstStyle/>
        <a:p>
          <a:endParaRPr lang="fr-FR"/>
        </a:p>
      </dgm:t>
    </dgm:pt>
    <dgm:pt modelId="{006D09B0-08F9-7F49-A9F0-08153F2C45E6}" type="pres">
      <dgm:prSet presAssocID="{AD6BEB05-31A1-D947-9844-4A6F1BF6BFC7}" presName="hierChild4" presStyleCnt="0"/>
      <dgm:spPr/>
    </dgm:pt>
  </dgm:ptLst>
  <dgm:cxnLst>
    <dgm:cxn modelId="{59997A39-0C41-3B44-8ADF-D111C036EC69}" srcId="{4257F22A-D8B3-654F-AFB9-7671D0E4C0A4}" destId="{34939BCC-E83B-5545-B625-B470B8612916}" srcOrd="0" destOrd="0" parTransId="{090A29D9-76E1-4A40-809A-239D3E308513}" sibTransId="{520F1E36-45C4-964F-857E-3C330E839B3C}"/>
    <dgm:cxn modelId="{B5F97172-DB52-EF49-A7C7-E37467B52807}" type="presOf" srcId="{EB77F958-1907-7147-9F07-D90856F45455}" destId="{DD09C7AF-D2EB-5447-B4E9-48D7C0AFB9DE}" srcOrd="0" destOrd="0" presId="urn:microsoft.com/office/officeart/2005/8/layout/hierarchy1"/>
    <dgm:cxn modelId="{C81839AC-8140-6A42-9574-5FA269290D53}" type="presOf" srcId="{FAE8EAE4-B938-FF4D-8F7A-C0CA4C3995AD}" destId="{AD72CE7A-CB04-5E40-94F6-27D2B59FACDE}" srcOrd="0" destOrd="0" presId="urn:microsoft.com/office/officeart/2005/8/layout/hierarchy1"/>
    <dgm:cxn modelId="{EB17E9AC-E09C-4841-B24D-E04D5167D044}" type="presOf" srcId="{B59764AA-C9B0-5E48-9EA7-3788B211997B}" destId="{09529FE9-6408-8C46-AB66-DE381EC8F622}" srcOrd="0" destOrd="0" presId="urn:microsoft.com/office/officeart/2005/8/layout/hierarchy1"/>
    <dgm:cxn modelId="{17E8529D-06B8-7248-AE6A-45458F00C50A}" srcId="{B59764AA-C9B0-5E48-9EA7-3788B211997B}" destId="{88E99465-5E3E-814C-92F8-6C9902BC5990}" srcOrd="0" destOrd="0" parTransId="{303CD605-5615-234C-94BF-8C4F5660ADB4}" sibTransId="{CC49B670-4D69-4A4E-9931-8B7D8BA36A24}"/>
    <dgm:cxn modelId="{715770CC-5980-9541-BCE5-67FF234CD987}" type="presOf" srcId="{09AB6936-B655-A249-B5BA-EE5E822DF41A}" destId="{DABE2E0B-4A25-7243-B09F-F1C862B73C35}" srcOrd="0" destOrd="0" presId="urn:microsoft.com/office/officeart/2005/8/layout/hierarchy1"/>
    <dgm:cxn modelId="{B9C0FA31-6EB5-FF4D-A720-958BC01DF4C0}" type="presOf" srcId="{B73830C6-EE2A-4B4A-B01B-3D12EC3F7546}" destId="{3C046C5E-9D9A-7A43-A9CA-ACA90A45FAF2}" srcOrd="0" destOrd="0" presId="urn:microsoft.com/office/officeart/2005/8/layout/hierarchy1"/>
    <dgm:cxn modelId="{2F009EA8-1227-174D-9756-D6E81712A968}" type="presOf" srcId="{6D212D20-BC62-5145-ACA0-B100F6001CCF}" destId="{5851BE79-A975-4B45-A9C1-606C5D03318B}" srcOrd="0" destOrd="0" presId="urn:microsoft.com/office/officeart/2005/8/layout/hierarchy1"/>
    <dgm:cxn modelId="{5D3797C7-7D64-4647-8C47-176DCE4A53C5}" type="presOf" srcId="{01098090-30BA-F947-B788-07854A5C4684}" destId="{9ECA06E4-DA81-E64D-BFBF-7B84E528C0B4}" srcOrd="0" destOrd="0" presId="urn:microsoft.com/office/officeart/2005/8/layout/hierarchy1"/>
    <dgm:cxn modelId="{D6242D56-EFDB-F440-A04F-D5D1111DEF27}" type="presOf" srcId="{3BB100EE-4D2C-1749-A063-A04823F49190}" destId="{DBEA794F-6072-4C48-B1E4-C6DE94BA422E}" srcOrd="0" destOrd="0" presId="urn:microsoft.com/office/officeart/2005/8/layout/hierarchy1"/>
    <dgm:cxn modelId="{F5852D78-339E-BD45-BFAC-A70D24EC5846}" srcId="{B59764AA-C9B0-5E48-9EA7-3788B211997B}" destId="{09AB6936-B655-A249-B5BA-EE5E822DF41A}" srcOrd="2" destOrd="0" parTransId="{72F16B1D-4A2A-FC4B-BAEF-2B0F7F2CC195}" sibTransId="{F1686530-9B6B-0545-B706-56CF4306C689}"/>
    <dgm:cxn modelId="{DB20AC8D-BA00-A34D-8B4C-7CDC90C493FB}" type="presOf" srcId="{88E99465-5E3E-814C-92F8-6C9902BC5990}" destId="{B6442BE4-6363-3E48-A5E7-BD7BAD0B9A74}" srcOrd="0" destOrd="0" presId="urn:microsoft.com/office/officeart/2005/8/layout/hierarchy1"/>
    <dgm:cxn modelId="{5A28FD1F-989A-9F4A-B39B-17374C1796C3}" type="presOf" srcId="{658B8B28-6AC6-C747-A308-B8BA2F6189D2}" destId="{1074FC9A-7B03-F34A-B3C1-DE7AA218DFC6}" srcOrd="0" destOrd="0" presId="urn:microsoft.com/office/officeart/2005/8/layout/hierarchy1"/>
    <dgm:cxn modelId="{60D5D007-A4A6-8745-8FA4-0106C5D43458}" srcId="{E88F399E-762D-7A49-8DD1-C70813650C47}" destId="{65177A88-F352-5B4D-BC68-A1EFEE01DF0A}" srcOrd="0" destOrd="0" parTransId="{981DD8F3-E9F8-2A48-94A0-4AFBDD3B6256}" sibTransId="{14AC1384-61C2-6143-81FD-3919933451CE}"/>
    <dgm:cxn modelId="{F7DC8DDA-0589-0643-AE19-FE8FDAC17AF4}" type="presOf" srcId="{090A29D9-76E1-4A40-809A-239D3E308513}" destId="{2C67D725-7F74-3A46-B9C8-BF9D2A792723}" srcOrd="0" destOrd="0" presId="urn:microsoft.com/office/officeart/2005/8/layout/hierarchy1"/>
    <dgm:cxn modelId="{51DA6AFC-22AA-C846-B4FE-1BEDE77FC8F0}" type="presOf" srcId="{729E4A62-7A6E-BD48-9CBB-A485E54B8031}" destId="{A81F0BE2-792F-034C-9C8D-27E87283BA7E}" srcOrd="0" destOrd="0" presId="urn:microsoft.com/office/officeart/2005/8/layout/hierarchy1"/>
    <dgm:cxn modelId="{8FD2D1FE-1350-5941-9347-8A77AEC799C4}" type="presOf" srcId="{34939BCC-E83B-5545-B625-B470B8612916}" destId="{8BB89BF0-428E-484D-B301-2B74CA6C936F}" srcOrd="0" destOrd="0" presId="urn:microsoft.com/office/officeart/2005/8/layout/hierarchy1"/>
    <dgm:cxn modelId="{2A962569-F0AE-F247-9839-F274B8CDFA92}" type="presOf" srcId="{303CD605-5615-234C-94BF-8C4F5660ADB4}" destId="{245F0E39-128F-7344-901D-0CB0D858302D}" srcOrd="0" destOrd="0" presId="urn:microsoft.com/office/officeart/2005/8/layout/hierarchy1"/>
    <dgm:cxn modelId="{CED646C5-17A8-ED4C-9782-51A610EB37BB}" type="presOf" srcId="{5156CEDC-4B19-CF44-BE9A-2E0AEF60D3E5}" destId="{9B895FC7-046A-3842-A69A-525CF4E3343C}" srcOrd="0" destOrd="0" presId="urn:microsoft.com/office/officeart/2005/8/layout/hierarchy1"/>
    <dgm:cxn modelId="{4EBCDBB5-E4A0-7940-8F02-AFF69283094E}" srcId="{65177A88-F352-5B4D-BC68-A1EFEE01DF0A}" destId="{782EC771-284E-9840-B523-5E7ED4190979}" srcOrd="0" destOrd="0" parTransId="{FAE8EAE4-B938-FF4D-8F7A-C0CA4C3995AD}" sibTransId="{BA2BA63A-7AF1-3240-BC13-BBCE559A18CB}"/>
    <dgm:cxn modelId="{8373AAC2-2103-374B-A11E-E1376F47C5B0}" type="presOf" srcId="{72F16B1D-4A2A-FC4B-BAEF-2B0F7F2CC195}" destId="{ABF3094F-4121-CF4F-A65C-F0ED35139394}" srcOrd="0" destOrd="0" presId="urn:microsoft.com/office/officeart/2005/8/layout/hierarchy1"/>
    <dgm:cxn modelId="{A26BCE2E-17D7-A448-AF52-6C806551A7E4}" type="presOf" srcId="{F08BB420-5984-2740-BAE0-F316F8C993D3}" destId="{9C921300-0D17-9246-9971-25635B1273D0}" srcOrd="0" destOrd="0" presId="urn:microsoft.com/office/officeart/2005/8/layout/hierarchy1"/>
    <dgm:cxn modelId="{7FA1D19B-A5E4-7040-9019-B908CA01BBC7}" srcId="{B59764AA-C9B0-5E48-9EA7-3788B211997B}" destId="{EB77F958-1907-7147-9F07-D90856F45455}" srcOrd="1" destOrd="0" parTransId="{F08BB420-5984-2740-BAE0-F316F8C993D3}" sibTransId="{36A8FB87-C3D6-344A-838F-49FF77903B61}"/>
    <dgm:cxn modelId="{00E098C8-0E40-E84F-A33B-BE4150F7F857}" srcId="{34939BCC-E83B-5545-B625-B470B8612916}" destId="{01098090-30BA-F947-B788-07854A5C4684}" srcOrd="1" destOrd="0" parTransId="{5156CEDC-4B19-CF44-BE9A-2E0AEF60D3E5}" sibTransId="{4035F84E-1063-4D44-B38C-45BF5C159D9A}"/>
    <dgm:cxn modelId="{869105E5-6478-C84A-9B71-BCEDDCA3A7F4}" srcId="{34939BCC-E83B-5545-B625-B470B8612916}" destId="{E88F399E-762D-7A49-8DD1-C70813650C47}" srcOrd="0" destOrd="0" parTransId="{64FDC6C4-B291-1A4A-BDA5-6A1F53C1883F}" sibTransId="{828052CC-17C4-D749-B304-940BB5450A2C}"/>
    <dgm:cxn modelId="{80C07AA4-1EEA-224B-B943-04792B4E0E65}" srcId="{E88F399E-762D-7A49-8DD1-C70813650C47}" destId="{729E4A62-7A6E-BD48-9CBB-A485E54B8031}" srcOrd="1" destOrd="0" parTransId="{658B8B28-6AC6-C747-A308-B8BA2F6189D2}" sibTransId="{52C76AB3-0C9E-694B-B2DD-2918D4DDD191}"/>
    <dgm:cxn modelId="{B5907CE8-EC05-7244-8E65-5EBF0CD9A349}" type="presOf" srcId="{4257F22A-D8B3-654F-AFB9-7671D0E4C0A4}" destId="{BCB12B03-D346-DD43-810A-872DFA8C130B}" srcOrd="0" destOrd="0" presId="urn:microsoft.com/office/officeart/2005/8/layout/hierarchy1"/>
    <dgm:cxn modelId="{8EA330BD-AB80-CA40-96D9-9B73C7FF4356}" type="presOf" srcId="{E88F399E-762D-7A49-8DD1-C70813650C47}" destId="{CB832DB0-E1A8-554E-82B4-6132B1C449E7}" srcOrd="0" destOrd="0" presId="urn:microsoft.com/office/officeart/2005/8/layout/hierarchy1"/>
    <dgm:cxn modelId="{1BD6EFC5-9AB2-5A4D-A768-17A45A139854}" srcId="{4257F22A-D8B3-654F-AFB9-7671D0E4C0A4}" destId="{B59764AA-C9B0-5E48-9EA7-3788B211997B}" srcOrd="1" destOrd="0" parTransId="{6E97AD42-A547-BE4C-86A2-295CEAEC48B5}" sibTransId="{6461E6D8-9ED2-7549-9278-2083879397C2}"/>
    <dgm:cxn modelId="{C0DB77A3-2314-1547-885A-C656A6C3B2CB}" srcId="{65177A88-F352-5B4D-BC68-A1EFEE01DF0A}" destId="{B73830C6-EE2A-4B4A-B01B-3D12EC3F7546}" srcOrd="1" destOrd="0" parTransId="{6D212D20-BC62-5145-ACA0-B100F6001CCF}" sibTransId="{5B301C61-6A70-8640-B316-F242E717D1C2}"/>
    <dgm:cxn modelId="{88A2E8FA-5146-7D4D-A708-57823B20396C}" type="presOf" srcId="{981DD8F3-E9F8-2A48-94A0-4AFBDD3B6256}" destId="{89B9CC41-A077-4149-8DA9-B55113E5ECA3}" srcOrd="0" destOrd="0" presId="urn:microsoft.com/office/officeart/2005/8/layout/hierarchy1"/>
    <dgm:cxn modelId="{8C2C41CB-741C-034A-9D71-3B1C767A3DEC}" type="presOf" srcId="{FF77C0D5-C705-AB43-8DFE-DB1BF57766F1}" destId="{CF66AC70-2BDC-504F-A423-626B3139CB9C}" srcOrd="0" destOrd="0" presId="urn:microsoft.com/office/officeart/2005/8/layout/hierarchy1"/>
    <dgm:cxn modelId="{C73E5AD3-3480-C745-92F9-E98DF866A2B1}" type="presOf" srcId="{6E97AD42-A547-BE4C-86A2-295CEAEC48B5}" destId="{F44C1C8A-C86B-7145-A690-CD72D5C482AB}" srcOrd="0" destOrd="0" presId="urn:microsoft.com/office/officeart/2005/8/layout/hierarchy1"/>
    <dgm:cxn modelId="{028AFC27-5FBA-C043-911B-B7FB4E984FF1}" srcId="{B59764AA-C9B0-5E48-9EA7-3788B211997B}" destId="{AD6BEB05-31A1-D947-9844-4A6F1BF6BFC7}" srcOrd="3" destOrd="0" parTransId="{3BB100EE-4D2C-1749-A063-A04823F49190}" sibTransId="{48E7EBF3-E566-1543-B40E-D6F16BB752FF}"/>
    <dgm:cxn modelId="{C4B484CE-BCD8-5041-9CC4-254EF05AFBF3}" type="presOf" srcId="{AD6BEB05-31A1-D947-9844-4A6F1BF6BFC7}" destId="{76DECF78-22C3-BB45-A59A-16ABFE9F501C}" srcOrd="0" destOrd="0" presId="urn:microsoft.com/office/officeart/2005/8/layout/hierarchy1"/>
    <dgm:cxn modelId="{6B42E0FE-CE31-514E-8C92-0C19E79D66F4}" type="presOf" srcId="{782EC771-284E-9840-B523-5E7ED4190979}" destId="{66EE77EF-3BB0-5642-8A2C-5119477697E9}" srcOrd="0" destOrd="0" presId="urn:microsoft.com/office/officeart/2005/8/layout/hierarchy1"/>
    <dgm:cxn modelId="{6E9E9049-EFB5-7A47-98C8-A09F492E3ADA}" type="presOf" srcId="{65177A88-F352-5B4D-BC68-A1EFEE01DF0A}" destId="{6998B816-50D7-024B-BFE6-E2D3D068ADE5}" srcOrd="0" destOrd="0" presId="urn:microsoft.com/office/officeart/2005/8/layout/hierarchy1"/>
    <dgm:cxn modelId="{7938716D-0B13-A146-A2C8-699AEF568E6B}" type="presOf" srcId="{64FDC6C4-B291-1A4A-BDA5-6A1F53C1883F}" destId="{88783C4B-6FD6-184F-B929-F5559850B1ED}" srcOrd="0" destOrd="0" presId="urn:microsoft.com/office/officeart/2005/8/layout/hierarchy1"/>
    <dgm:cxn modelId="{6320BE78-B176-9E48-B2DC-EFBE9F154D4F}" srcId="{FF77C0D5-C705-AB43-8DFE-DB1BF57766F1}" destId="{4257F22A-D8B3-654F-AFB9-7671D0E4C0A4}" srcOrd="0" destOrd="0" parTransId="{A477125E-CE0D-7742-8287-A73758F21AD3}" sibTransId="{7F7CCC8D-D23D-C145-8627-5D9AEF3DB3E5}"/>
    <dgm:cxn modelId="{6CDE5452-C99A-5746-99B0-431CC1D4A3D7}" type="presParOf" srcId="{CF66AC70-2BDC-504F-A423-626B3139CB9C}" destId="{79EBA4C1-F10E-0F41-98AD-28AA541A8D5A}" srcOrd="0" destOrd="0" presId="urn:microsoft.com/office/officeart/2005/8/layout/hierarchy1"/>
    <dgm:cxn modelId="{FFFA5F7D-2A71-A649-833E-4A0EBB7E66D9}" type="presParOf" srcId="{79EBA4C1-F10E-0F41-98AD-28AA541A8D5A}" destId="{9D4BA5F5-C7A3-E64E-A260-EC3F21FDCB6C}" srcOrd="0" destOrd="0" presId="urn:microsoft.com/office/officeart/2005/8/layout/hierarchy1"/>
    <dgm:cxn modelId="{483901F9-56E5-A949-9373-C3494D153D33}" type="presParOf" srcId="{9D4BA5F5-C7A3-E64E-A260-EC3F21FDCB6C}" destId="{EF7CAB9A-006E-8C45-8C2A-B998BFF4D6AD}" srcOrd="0" destOrd="0" presId="urn:microsoft.com/office/officeart/2005/8/layout/hierarchy1"/>
    <dgm:cxn modelId="{5EC84219-F053-E443-A6EB-3105D102D939}" type="presParOf" srcId="{9D4BA5F5-C7A3-E64E-A260-EC3F21FDCB6C}" destId="{BCB12B03-D346-DD43-810A-872DFA8C130B}" srcOrd="1" destOrd="0" presId="urn:microsoft.com/office/officeart/2005/8/layout/hierarchy1"/>
    <dgm:cxn modelId="{0FADB6EE-CFCA-D34E-946D-86A64D6FFB44}" type="presParOf" srcId="{79EBA4C1-F10E-0F41-98AD-28AA541A8D5A}" destId="{F9DEA3E9-F919-D24D-B063-946A8C8E03DD}" srcOrd="1" destOrd="0" presId="urn:microsoft.com/office/officeart/2005/8/layout/hierarchy1"/>
    <dgm:cxn modelId="{B41FAFE6-E889-5C4B-8E7E-0D1048DD0CF1}" type="presParOf" srcId="{F9DEA3E9-F919-D24D-B063-946A8C8E03DD}" destId="{2C67D725-7F74-3A46-B9C8-BF9D2A792723}" srcOrd="0" destOrd="0" presId="urn:microsoft.com/office/officeart/2005/8/layout/hierarchy1"/>
    <dgm:cxn modelId="{38AF8904-1B88-8C40-99B7-450CFE3211A7}" type="presParOf" srcId="{F9DEA3E9-F919-D24D-B063-946A8C8E03DD}" destId="{AFD4106A-24F4-834C-ABC0-D593CB4FD511}" srcOrd="1" destOrd="0" presId="urn:microsoft.com/office/officeart/2005/8/layout/hierarchy1"/>
    <dgm:cxn modelId="{18B54268-8E84-1F41-B78E-5317B3914725}" type="presParOf" srcId="{AFD4106A-24F4-834C-ABC0-D593CB4FD511}" destId="{939E6766-B324-EF44-879B-E73BA3469144}" srcOrd="0" destOrd="0" presId="urn:microsoft.com/office/officeart/2005/8/layout/hierarchy1"/>
    <dgm:cxn modelId="{36C471CF-07C7-4D4C-AA89-281CF21B0642}" type="presParOf" srcId="{939E6766-B324-EF44-879B-E73BA3469144}" destId="{5D99B46A-0DC4-9E43-8B10-D0467070ABCC}" srcOrd="0" destOrd="0" presId="urn:microsoft.com/office/officeart/2005/8/layout/hierarchy1"/>
    <dgm:cxn modelId="{16AD85EA-C788-EF42-8BD3-FBF3DD578EF6}" type="presParOf" srcId="{939E6766-B324-EF44-879B-E73BA3469144}" destId="{8BB89BF0-428E-484D-B301-2B74CA6C936F}" srcOrd="1" destOrd="0" presId="urn:microsoft.com/office/officeart/2005/8/layout/hierarchy1"/>
    <dgm:cxn modelId="{FA7386B0-5B59-FD42-A902-4723EA694915}" type="presParOf" srcId="{AFD4106A-24F4-834C-ABC0-D593CB4FD511}" destId="{B59478C9-7FBE-4341-A516-38B32BA1032C}" srcOrd="1" destOrd="0" presId="urn:microsoft.com/office/officeart/2005/8/layout/hierarchy1"/>
    <dgm:cxn modelId="{665CA837-C02E-F249-B695-4C53CFC729E5}" type="presParOf" srcId="{B59478C9-7FBE-4341-A516-38B32BA1032C}" destId="{88783C4B-6FD6-184F-B929-F5559850B1ED}" srcOrd="0" destOrd="0" presId="urn:microsoft.com/office/officeart/2005/8/layout/hierarchy1"/>
    <dgm:cxn modelId="{76AE4B4C-29F6-7E49-8E8C-DB681271FA2E}" type="presParOf" srcId="{B59478C9-7FBE-4341-A516-38B32BA1032C}" destId="{207C743C-A050-2742-B3B2-A9577EE8738E}" srcOrd="1" destOrd="0" presId="urn:microsoft.com/office/officeart/2005/8/layout/hierarchy1"/>
    <dgm:cxn modelId="{BD3D772C-149A-9A47-80FF-1F0B0630D800}" type="presParOf" srcId="{207C743C-A050-2742-B3B2-A9577EE8738E}" destId="{D94239DE-47F5-E54D-9CAB-1AA2D82C6C24}" srcOrd="0" destOrd="0" presId="urn:microsoft.com/office/officeart/2005/8/layout/hierarchy1"/>
    <dgm:cxn modelId="{43F1949B-804A-1744-A4F0-23AF49FA58DC}" type="presParOf" srcId="{D94239DE-47F5-E54D-9CAB-1AA2D82C6C24}" destId="{DD949203-8513-7344-AFD8-6FF54C08C258}" srcOrd="0" destOrd="0" presId="urn:microsoft.com/office/officeart/2005/8/layout/hierarchy1"/>
    <dgm:cxn modelId="{03FC7B8C-287D-9045-AB5E-461E1A053490}" type="presParOf" srcId="{D94239DE-47F5-E54D-9CAB-1AA2D82C6C24}" destId="{CB832DB0-E1A8-554E-82B4-6132B1C449E7}" srcOrd="1" destOrd="0" presId="urn:microsoft.com/office/officeart/2005/8/layout/hierarchy1"/>
    <dgm:cxn modelId="{3E84B2A9-3229-D94F-A553-BDA9D06EB7DE}" type="presParOf" srcId="{207C743C-A050-2742-B3B2-A9577EE8738E}" destId="{C1471FB4-DCAB-B740-B45B-E6910CF042B8}" srcOrd="1" destOrd="0" presId="urn:microsoft.com/office/officeart/2005/8/layout/hierarchy1"/>
    <dgm:cxn modelId="{6B2C38F4-BF9A-F74D-8F52-92B53FB1CE03}" type="presParOf" srcId="{C1471FB4-DCAB-B740-B45B-E6910CF042B8}" destId="{89B9CC41-A077-4149-8DA9-B55113E5ECA3}" srcOrd="0" destOrd="0" presId="urn:microsoft.com/office/officeart/2005/8/layout/hierarchy1"/>
    <dgm:cxn modelId="{9135EC2F-4029-A54E-B6C4-C93DB117501C}" type="presParOf" srcId="{C1471FB4-DCAB-B740-B45B-E6910CF042B8}" destId="{B173CDDC-AFC3-AA41-8818-6267CA2383BB}" srcOrd="1" destOrd="0" presId="urn:microsoft.com/office/officeart/2005/8/layout/hierarchy1"/>
    <dgm:cxn modelId="{DA97ADC3-18BB-8144-8A06-0F40D41D9177}" type="presParOf" srcId="{B173CDDC-AFC3-AA41-8818-6267CA2383BB}" destId="{24DAEF75-3988-E249-9B02-F4AEB0AA42E1}" srcOrd="0" destOrd="0" presId="urn:microsoft.com/office/officeart/2005/8/layout/hierarchy1"/>
    <dgm:cxn modelId="{4D21DAAC-A27C-3948-956C-54B4C5579B52}" type="presParOf" srcId="{24DAEF75-3988-E249-9B02-F4AEB0AA42E1}" destId="{1EDCB631-4B2E-8244-80D5-DE55D0ACA1D7}" srcOrd="0" destOrd="0" presId="urn:microsoft.com/office/officeart/2005/8/layout/hierarchy1"/>
    <dgm:cxn modelId="{C3085324-F56B-9441-BBAB-00FA43B04453}" type="presParOf" srcId="{24DAEF75-3988-E249-9B02-F4AEB0AA42E1}" destId="{6998B816-50D7-024B-BFE6-E2D3D068ADE5}" srcOrd="1" destOrd="0" presId="urn:microsoft.com/office/officeart/2005/8/layout/hierarchy1"/>
    <dgm:cxn modelId="{EE90DA7A-5742-294C-B9E1-453A522412A4}" type="presParOf" srcId="{B173CDDC-AFC3-AA41-8818-6267CA2383BB}" destId="{24BA3A7A-34D3-AE48-9988-FFC06940332E}" srcOrd="1" destOrd="0" presId="urn:microsoft.com/office/officeart/2005/8/layout/hierarchy1"/>
    <dgm:cxn modelId="{71D9220D-6A72-0B4B-8C71-5F70CC080B38}" type="presParOf" srcId="{24BA3A7A-34D3-AE48-9988-FFC06940332E}" destId="{AD72CE7A-CB04-5E40-94F6-27D2B59FACDE}" srcOrd="0" destOrd="0" presId="urn:microsoft.com/office/officeart/2005/8/layout/hierarchy1"/>
    <dgm:cxn modelId="{78D28351-D80A-A34D-A96B-16D959021389}" type="presParOf" srcId="{24BA3A7A-34D3-AE48-9988-FFC06940332E}" destId="{6CA498BF-2466-6547-9D7E-C179D89A9883}" srcOrd="1" destOrd="0" presId="urn:microsoft.com/office/officeart/2005/8/layout/hierarchy1"/>
    <dgm:cxn modelId="{AD6733C5-A8B9-FF43-8BC4-B16855A1D4C2}" type="presParOf" srcId="{6CA498BF-2466-6547-9D7E-C179D89A9883}" destId="{F1ED8C14-E22B-444C-AB5D-2D7F07289B5F}" srcOrd="0" destOrd="0" presId="urn:microsoft.com/office/officeart/2005/8/layout/hierarchy1"/>
    <dgm:cxn modelId="{C1EBA5C3-D51B-304B-B3C7-9B7681EB1789}" type="presParOf" srcId="{F1ED8C14-E22B-444C-AB5D-2D7F07289B5F}" destId="{535AC6D1-826F-5E4E-8AA6-0460386682CE}" srcOrd="0" destOrd="0" presId="urn:microsoft.com/office/officeart/2005/8/layout/hierarchy1"/>
    <dgm:cxn modelId="{FA2EAF37-DA28-DC45-8C20-AE5517A6B6FC}" type="presParOf" srcId="{F1ED8C14-E22B-444C-AB5D-2D7F07289B5F}" destId="{66EE77EF-3BB0-5642-8A2C-5119477697E9}" srcOrd="1" destOrd="0" presId="urn:microsoft.com/office/officeart/2005/8/layout/hierarchy1"/>
    <dgm:cxn modelId="{8E5CDAFA-B863-3D43-A16A-8E4E89922E37}" type="presParOf" srcId="{6CA498BF-2466-6547-9D7E-C179D89A9883}" destId="{19AC50C4-3851-5D46-A66A-C03B64FF960E}" srcOrd="1" destOrd="0" presId="urn:microsoft.com/office/officeart/2005/8/layout/hierarchy1"/>
    <dgm:cxn modelId="{5883B60F-A06B-CA4E-ACDA-9AC8A4A29BE0}" type="presParOf" srcId="{24BA3A7A-34D3-AE48-9988-FFC06940332E}" destId="{5851BE79-A975-4B45-A9C1-606C5D03318B}" srcOrd="2" destOrd="0" presId="urn:microsoft.com/office/officeart/2005/8/layout/hierarchy1"/>
    <dgm:cxn modelId="{E6C41BD1-00BD-034F-B4F3-D185C68436BD}" type="presParOf" srcId="{24BA3A7A-34D3-AE48-9988-FFC06940332E}" destId="{83E2DBB6-5AD6-6A40-8D30-67E82608E3A7}" srcOrd="3" destOrd="0" presId="urn:microsoft.com/office/officeart/2005/8/layout/hierarchy1"/>
    <dgm:cxn modelId="{A494DAC4-EA2A-4A4E-9532-F718E1F0567E}" type="presParOf" srcId="{83E2DBB6-5AD6-6A40-8D30-67E82608E3A7}" destId="{352F2FFE-0736-9248-8363-350CB90482BB}" srcOrd="0" destOrd="0" presId="urn:microsoft.com/office/officeart/2005/8/layout/hierarchy1"/>
    <dgm:cxn modelId="{485647FC-2546-7144-96DB-2803B1754AD4}" type="presParOf" srcId="{352F2FFE-0736-9248-8363-350CB90482BB}" destId="{F7ECF479-66FD-8B47-86E5-778D8A9F44CA}" srcOrd="0" destOrd="0" presId="urn:microsoft.com/office/officeart/2005/8/layout/hierarchy1"/>
    <dgm:cxn modelId="{7748B65D-688F-2349-901D-38D21990EA5B}" type="presParOf" srcId="{352F2FFE-0736-9248-8363-350CB90482BB}" destId="{3C046C5E-9D9A-7A43-A9CA-ACA90A45FAF2}" srcOrd="1" destOrd="0" presId="urn:microsoft.com/office/officeart/2005/8/layout/hierarchy1"/>
    <dgm:cxn modelId="{E5B152AC-EC1F-DD45-A578-DDF7687EE38F}" type="presParOf" srcId="{83E2DBB6-5AD6-6A40-8D30-67E82608E3A7}" destId="{00208000-8307-9946-85DE-E739387E4148}" srcOrd="1" destOrd="0" presId="urn:microsoft.com/office/officeart/2005/8/layout/hierarchy1"/>
    <dgm:cxn modelId="{466813AF-2A43-BE42-9EB8-134A2B22BCA0}" type="presParOf" srcId="{C1471FB4-DCAB-B740-B45B-E6910CF042B8}" destId="{1074FC9A-7B03-F34A-B3C1-DE7AA218DFC6}" srcOrd="2" destOrd="0" presId="urn:microsoft.com/office/officeart/2005/8/layout/hierarchy1"/>
    <dgm:cxn modelId="{4F69FD9D-E184-334E-A9DC-3A2A91975F35}" type="presParOf" srcId="{C1471FB4-DCAB-B740-B45B-E6910CF042B8}" destId="{9FD54DD7-456A-BB48-BDB4-7D9F1B7BA1DD}" srcOrd="3" destOrd="0" presId="urn:microsoft.com/office/officeart/2005/8/layout/hierarchy1"/>
    <dgm:cxn modelId="{DF15EED5-BE8A-A243-BEEB-B6A4F0F10A89}" type="presParOf" srcId="{9FD54DD7-456A-BB48-BDB4-7D9F1B7BA1DD}" destId="{979A8A37-7E19-584B-BAA0-F98B89976F41}" srcOrd="0" destOrd="0" presId="urn:microsoft.com/office/officeart/2005/8/layout/hierarchy1"/>
    <dgm:cxn modelId="{FAD5902F-200D-0A47-9740-E0DEB60BB3B3}" type="presParOf" srcId="{979A8A37-7E19-584B-BAA0-F98B89976F41}" destId="{330A4C15-72F7-8842-BFFE-50BCC10425DB}" srcOrd="0" destOrd="0" presId="urn:microsoft.com/office/officeart/2005/8/layout/hierarchy1"/>
    <dgm:cxn modelId="{7BA47EA6-25E9-7A48-903C-2ECC6153A8D9}" type="presParOf" srcId="{979A8A37-7E19-584B-BAA0-F98B89976F41}" destId="{A81F0BE2-792F-034C-9C8D-27E87283BA7E}" srcOrd="1" destOrd="0" presId="urn:microsoft.com/office/officeart/2005/8/layout/hierarchy1"/>
    <dgm:cxn modelId="{3AF183FA-F4B4-5E4A-A8D5-0D4E8B1DB679}" type="presParOf" srcId="{9FD54DD7-456A-BB48-BDB4-7D9F1B7BA1DD}" destId="{4BCE1C3F-AF22-0547-8317-AFF9C6AC6D67}" srcOrd="1" destOrd="0" presId="urn:microsoft.com/office/officeart/2005/8/layout/hierarchy1"/>
    <dgm:cxn modelId="{ACDAF7E0-ECF4-8D4A-B8EC-263184096D4C}" type="presParOf" srcId="{B59478C9-7FBE-4341-A516-38B32BA1032C}" destId="{9B895FC7-046A-3842-A69A-525CF4E3343C}" srcOrd="2" destOrd="0" presId="urn:microsoft.com/office/officeart/2005/8/layout/hierarchy1"/>
    <dgm:cxn modelId="{A3972157-249C-7E47-9C4B-501DD5C1BA87}" type="presParOf" srcId="{B59478C9-7FBE-4341-A516-38B32BA1032C}" destId="{74B770F6-FBE2-424B-AA70-8082E116AD88}" srcOrd="3" destOrd="0" presId="urn:microsoft.com/office/officeart/2005/8/layout/hierarchy1"/>
    <dgm:cxn modelId="{6FC3623A-811A-C443-AF63-9A78C6C04319}" type="presParOf" srcId="{74B770F6-FBE2-424B-AA70-8082E116AD88}" destId="{D3ADB7F0-BCAC-4F45-8639-88EED2A5E1FE}" srcOrd="0" destOrd="0" presId="urn:microsoft.com/office/officeart/2005/8/layout/hierarchy1"/>
    <dgm:cxn modelId="{58DA8CFC-7A51-E849-AC77-114DC4BDE50E}" type="presParOf" srcId="{D3ADB7F0-BCAC-4F45-8639-88EED2A5E1FE}" destId="{AAA9E675-F425-C645-A846-D60D4B012C7A}" srcOrd="0" destOrd="0" presId="urn:microsoft.com/office/officeart/2005/8/layout/hierarchy1"/>
    <dgm:cxn modelId="{A5B35CF2-469D-BC49-8F76-80C8D6852D4C}" type="presParOf" srcId="{D3ADB7F0-BCAC-4F45-8639-88EED2A5E1FE}" destId="{9ECA06E4-DA81-E64D-BFBF-7B84E528C0B4}" srcOrd="1" destOrd="0" presId="urn:microsoft.com/office/officeart/2005/8/layout/hierarchy1"/>
    <dgm:cxn modelId="{EB9618A3-0948-0C4A-87BD-4E218D1A7AC8}" type="presParOf" srcId="{74B770F6-FBE2-424B-AA70-8082E116AD88}" destId="{719879CB-1AB4-9046-9F70-BB90EDBF2EF2}" srcOrd="1" destOrd="0" presId="urn:microsoft.com/office/officeart/2005/8/layout/hierarchy1"/>
    <dgm:cxn modelId="{9B07F1EB-FE53-8541-93F2-19C6DE7F0CFD}" type="presParOf" srcId="{F9DEA3E9-F919-D24D-B063-946A8C8E03DD}" destId="{F44C1C8A-C86B-7145-A690-CD72D5C482AB}" srcOrd="2" destOrd="0" presId="urn:microsoft.com/office/officeart/2005/8/layout/hierarchy1"/>
    <dgm:cxn modelId="{48526DCC-7097-CE4A-81FD-1BAE7C194BED}" type="presParOf" srcId="{F9DEA3E9-F919-D24D-B063-946A8C8E03DD}" destId="{150F1203-C9AF-9A4B-A4A8-30B05E1DCCE7}" srcOrd="3" destOrd="0" presId="urn:microsoft.com/office/officeart/2005/8/layout/hierarchy1"/>
    <dgm:cxn modelId="{A59506F0-382E-8A42-A6B0-B6A0FDBAB00E}" type="presParOf" srcId="{150F1203-C9AF-9A4B-A4A8-30B05E1DCCE7}" destId="{9116CDB3-CC05-1647-B2DB-A6BB508827F3}" srcOrd="0" destOrd="0" presId="urn:microsoft.com/office/officeart/2005/8/layout/hierarchy1"/>
    <dgm:cxn modelId="{49975293-F7FF-2B46-9E01-AFC13822EF89}" type="presParOf" srcId="{9116CDB3-CC05-1647-B2DB-A6BB508827F3}" destId="{9C699ABC-C8B5-0C4C-838E-38660728411F}" srcOrd="0" destOrd="0" presId="urn:microsoft.com/office/officeart/2005/8/layout/hierarchy1"/>
    <dgm:cxn modelId="{FD011550-2EC5-394E-BC15-25BDE28396CC}" type="presParOf" srcId="{9116CDB3-CC05-1647-B2DB-A6BB508827F3}" destId="{09529FE9-6408-8C46-AB66-DE381EC8F622}" srcOrd="1" destOrd="0" presId="urn:microsoft.com/office/officeart/2005/8/layout/hierarchy1"/>
    <dgm:cxn modelId="{3612E460-5F5B-7E4E-A9A9-5E84F354DFAC}" type="presParOf" srcId="{150F1203-C9AF-9A4B-A4A8-30B05E1DCCE7}" destId="{289846FF-9EEA-CC45-BEED-737DAC08D1D2}" srcOrd="1" destOrd="0" presId="urn:microsoft.com/office/officeart/2005/8/layout/hierarchy1"/>
    <dgm:cxn modelId="{39553A7C-48DF-5845-84B1-163E96D8D6F7}" type="presParOf" srcId="{289846FF-9EEA-CC45-BEED-737DAC08D1D2}" destId="{245F0E39-128F-7344-901D-0CB0D858302D}" srcOrd="0" destOrd="0" presId="urn:microsoft.com/office/officeart/2005/8/layout/hierarchy1"/>
    <dgm:cxn modelId="{FBD82DB6-716A-E944-89B1-65C6FCCD9FA8}" type="presParOf" srcId="{289846FF-9EEA-CC45-BEED-737DAC08D1D2}" destId="{541D9637-07A5-3B4A-B909-A0FB65EBB951}" srcOrd="1" destOrd="0" presId="urn:microsoft.com/office/officeart/2005/8/layout/hierarchy1"/>
    <dgm:cxn modelId="{7B1C7F60-2D7F-F441-9D1C-5465A8F46068}" type="presParOf" srcId="{541D9637-07A5-3B4A-B909-A0FB65EBB951}" destId="{2CFFC414-1D30-FB4E-8626-1D59D37F0EF6}" srcOrd="0" destOrd="0" presId="urn:microsoft.com/office/officeart/2005/8/layout/hierarchy1"/>
    <dgm:cxn modelId="{4839EE8D-03C9-B049-8A30-FAC2B046D78C}" type="presParOf" srcId="{2CFFC414-1D30-FB4E-8626-1D59D37F0EF6}" destId="{4C48B838-4A1D-5748-BE3B-8B0FAEB240BA}" srcOrd="0" destOrd="0" presId="urn:microsoft.com/office/officeart/2005/8/layout/hierarchy1"/>
    <dgm:cxn modelId="{6D3D6AE4-7D97-2443-84DB-84A66C64A6AA}" type="presParOf" srcId="{2CFFC414-1D30-FB4E-8626-1D59D37F0EF6}" destId="{B6442BE4-6363-3E48-A5E7-BD7BAD0B9A74}" srcOrd="1" destOrd="0" presId="urn:microsoft.com/office/officeart/2005/8/layout/hierarchy1"/>
    <dgm:cxn modelId="{9A214A88-A021-2944-99B6-BD02B6CB8AA8}" type="presParOf" srcId="{541D9637-07A5-3B4A-B909-A0FB65EBB951}" destId="{1455F919-8009-0043-B98B-47C986731B5C}" srcOrd="1" destOrd="0" presId="urn:microsoft.com/office/officeart/2005/8/layout/hierarchy1"/>
    <dgm:cxn modelId="{5657A995-E977-A744-9F23-0AFED9C18A33}" type="presParOf" srcId="{289846FF-9EEA-CC45-BEED-737DAC08D1D2}" destId="{9C921300-0D17-9246-9971-25635B1273D0}" srcOrd="2" destOrd="0" presId="urn:microsoft.com/office/officeart/2005/8/layout/hierarchy1"/>
    <dgm:cxn modelId="{3A57F6B3-388D-DA41-A218-E01E3E31D816}" type="presParOf" srcId="{289846FF-9EEA-CC45-BEED-737DAC08D1D2}" destId="{6FF3C506-CC74-344A-82BF-AB7B8A8EA9AC}" srcOrd="3" destOrd="0" presId="urn:microsoft.com/office/officeart/2005/8/layout/hierarchy1"/>
    <dgm:cxn modelId="{7A73CA4C-05AB-974C-92AA-B191B2B84F42}" type="presParOf" srcId="{6FF3C506-CC74-344A-82BF-AB7B8A8EA9AC}" destId="{04106ADD-8AB2-5446-87CA-30C98841733C}" srcOrd="0" destOrd="0" presId="urn:microsoft.com/office/officeart/2005/8/layout/hierarchy1"/>
    <dgm:cxn modelId="{6A70004A-3035-1948-A2D8-B0E55E1E4028}" type="presParOf" srcId="{04106ADD-8AB2-5446-87CA-30C98841733C}" destId="{7D7258E0-5DD6-6945-AD47-95F631A9B686}" srcOrd="0" destOrd="0" presId="urn:microsoft.com/office/officeart/2005/8/layout/hierarchy1"/>
    <dgm:cxn modelId="{5563808E-14D7-8540-86C2-6DE13A5424B1}" type="presParOf" srcId="{04106ADD-8AB2-5446-87CA-30C98841733C}" destId="{DD09C7AF-D2EB-5447-B4E9-48D7C0AFB9DE}" srcOrd="1" destOrd="0" presId="urn:microsoft.com/office/officeart/2005/8/layout/hierarchy1"/>
    <dgm:cxn modelId="{A3B296A7-1B83-6F44-A25F-1FA523677E91}" type="presParOf" srcId="{6FF3C506-CC74-344A-82BF-AB7B8A8EA9AC}" destId="{50CB5521-C482-8741-BB19-492EECDA5AC0}" srcOrd="1" destOrd="0" presId="urn:microsoft.com/office/officeart/2005/8/layout/hierarchy1"/>
    <dgm:cxn modelId="{449B77F7-2EA1-4144-91CA-88DCF256D142}" type="presParOf" srcId="{289846FF-9EEA-CC45-BEED-737DAC08D1D2}" destId="{ABF3094F-4121-CF4F-A65C-F0ED35139394}" srcOrd="4" destOrd="0" presId="urn:microsoft.com/office/officeart/2005/8/layout/hierarchy1"/>
    <dgm:cxn modelId="{737F2AA8-FD6D-0E40-9BB2-328FC5DB6DCE}" type="presParOf" srcId="{289846FF-9EEA-CC45-BEED-737DAC08D1D2}" destId="{1B4873FC-B4DC-0A4C-9E45-4309C71CFCE6}" srcOrd="5" destOrd="0" presId="urn:microsoft.com/office/officeart/2005/8/layout/hierarchy1"/>
    <dgm:cxn modelId="{ACA82BE3-7F4F-8A47-B214-C9D3F03C7660}" type="presParOf" srcId="{1B4873FC-B4DC-0A4C-9E45-4309C71CFCE6}" destId="{35E5834F-5380-0840-AC99-DCC3B61A8A5B}" srcOrd="0" destOrd="0" presId="urn:microsoft.com/office/officeart/2005/8/layout/hierarchy1"/>
    <dgm:cxn modelId="{3BE4A504-30FD-8549-99F0-077C2314FC68}" type="presParOf" srcId="{35E5834F-5380-0840-AC99-DCC3B61A8A5B}" destId="{8A20B53C-6B45-C34F-8C38-56C4914389CB}" srcOrd="0" destOrd="0" presId="urn:microsoft.com/office/officeart/2005/8/layout/hierarchy1"/>
    <dgm:cxn modelId="{8335AA38-6B87-D34C-A10B-0AA13BDF2F5C}" type="presParOf" srcId="{35E5834F-5380-0840-AC99-DCC3B61A8A5B}" destId="{DABE2E0B-4A25-7243-B09F-F1C862B73C35}" srcOrd="1" destOrd="0" presId="urn:microsoft.com/office/officeart/2005/8/layout/hierarchy1"/>
    <dgm:cxn modelId="{C12330E0-A791-B643-94CA-3D8224F0A260}" type="presParOf" srcId="{1B4873FC-B4DC-0A4C-9E45-4309C71CFCE6}" destId="{24249397-11CC-FA4E-AFA9-65127345058A}" srcOrd="1" destOrd="0" presId="urn:microsoft.com/office/officeart/2005/8/layout/hierarchy1"/>
    <dgm:cxn modelId="{492154A1-5D29-D14C-B8FD-EBFA3B9E1E93}" type="presParOf" srcId="{289846FF-9EEA-CC45-BEED-737DAC08D1D2}" destId="{DBEA794F-6072-4C48-B1E4-C6DE94BA422E}" srcOrd="6" destOrd="0" presId="urn:microsoft.com/office/officeart/2005/8/layout/hierarchy1"/>
    <dgm:cxn modelId="{356A989A-5C68-2B49-BD3E-8C9741EAE5D3}" type="presParOf" srcId="{289846FF-9EEA-CC45-BEED-737DAC08D1D2}" destId="{8CBC5498-632A-9D47-98D1-BBAF44871F73}" srcOrd="7" destOrd="0" presId="urn:microsoft.com/office/officeart/2005/8/layout/hierarchy1"/>
    <dgm:cxn modelId="{2BA2FFFB-083A-9C4A-8778-4EF8EC1F4A6C}" type="presParOf" srcId="{8CBC5498-632A-9D47-98D1-BBAF44871F73}" destId="{4C284DF4-1131-A64F-AE78-36E540ABA9F5}" srcOrd="0" destOrd="0" presId="urn:microsoft.com/office/officeart/2005/8/layout/hierarchy1"/>
    <dgm:cxn modelId="{33979F9C-C53C-FD43-A500-E5FC1D156EEF}" type="presParOf" srcId="{4C284DF4-1131-A64F-AE78-36E540ABA9F5}" destId="{E96EC656-17F0-6F47-86F1-C75154D88893}" srcOrd="0" destOrd="0" presId="urn:microsoft.com/office/officeart/2005/8/layout/hierarchy1"/>
    <dgm:cxn modelId="{A026874B-E126-D246-B788-3DEC1D1C51A7}" type="presParOf" srcId="{4C284DF4-1131-A64F-AE78-36E540ABA9F5}" destId="{76DECF78-22C3-BB45-A59A-16ABFE9F501C}" srcOrd="1" destOrd="0" presId="urn:microsoft.com/office/officeart/2005/8/layout/hierarchy1"/>
    <dgm:cxn modelId="{43DC8001-A7EC-B540-BFC3-C09DA55A8EBA}" type="presParOf" srcId="{8CBC5498-632A-9D47-98D1-BBAF44871F73}" destId="{006D09B0-08F9-7F49-A9F0-08153F2C45E6}"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B95813-0CDA-7447-99F7-F344E342FB93}" type="doc">
      <dgm:prSet loTypeId="urn:microsoft.com/office/officeart/2005/8/layout/lProcess2" loCatId="" qsTypeId="urn:microsoft.com/office/officeart/2005/8/quickstyle/3D3" qsCatId="3D" csTypeId="urn:microsoft.com/office/officeart/2005/8/colors/accent1_2" csCatId="accent1" phldr="1"/>
      <dgm:spPr/>
      <dgm:t>
        <a:bodyPr/>
        <a:lstStyle/>
        <a:p>
          <a:endParaRPr lang="fr-FR"/>
        </a:p>
      </dgm:t>
    </dgm:pt>
    <dgm:pt modelId="{7D5F3593-8C3C-5842-8AC4-0704327B4F53}">
      <dgm:prSet phldrT="[Texte]"/>
      <dgm:spPr/>
      <dgm:t>
        <a:bodyPr/>
        <a:lstStyle/>
        <a:p>
          <a:r>
            <a:rPr lang="fr-FR" b="1" dirty="0" smtClean="0"/>
            <a:t>PRODUIT NOUVEAU</a:t>
          </a:r>
          <a:endParaRPr lang="fr-FR" b="1" dirty="0"/>
        </a:p>
      </dgm:t>
    </dgm:pt>
    <dgm:pt modelId="{206C9B71-4DB8-6944-A444-75C5A544AC55}" type="parTrans" cxnId="{113F0F0E-EF4F-E048-9424-46E5EF876558}">
      <dgm:prSet/>
      <dgm:spPr/>
      <dgm:t>
        <a:bodyPr/>
        <a:lstStyle/>
        <a:p>
          <a:endParaRPr lang="fr-FR"/>
        </a:p>
      </dgm:t>
    </dgm:pt>
    <dgm:pt modelId="{319B8962-09A6-6445-B499-7EE3A366AF31}" type="sibTrans" cxnId="{113F0F0E-EF4F-E048-9424-46E5EF876558}">
      <dgm:prSet/>
      <dgm:spPr/>
      <dgm:t>
        <a:bodyPr/>
        <a:lstStyle/>
        <a:p>
          <a:endParaRPr lang="fr-FR"/>
        </a:p>
      </dgm:t>
    </dgm:pt>
    <dgm:pt modelId="{57DCD194-308E-C84D-8E7B-53B3D61F2E88}">
      <dgm:prSet phldrT="[Texte]"/>
      <dgm:spPr/>
      <dgm:t>
        <a:bodyPr/>
        <a:lstStyle/>
        <a:p>
          <a:r>
            <a:rPr lang="fr-FR" dirty="0" smtClean="0"/>
            <a:t>Introduire un nouveau savoir</a:t>
          </a:r>
          <a:endParaRPr lang="fr-FR" dirty="0"/>
        </a:p>
      </dgm:t>
    </dgm:pt>
    <dgm:pt modelId="{B12B02E3-841A-A441-858C-C60B538BF092}" type="parTrans" cxnId="{E29A038D-2DAD-034C-A60E-A355A019854E}">
      <dgm:prSet/>
      <dgm:spPr/>
      <dgm:t>
        <a:bodyPr/>
        <a:lstStyle/>
        <a:p>
          <a:endParaRPr lang="fr-FR"/>
        </a:p>
      </dgm:t>
    </dgm:pt>
    <dgm:pt modelId="{02A8A5F8-DE61-9E40-A7CC-C8FD4B1789EE}" type="sibTrans" cxnId="{E29A038D-2DAD-034C-A60E-A355A019854E}">
      <dgm:prSet/>
      <dgm:spPr/>
      <dgm:t>
        <a:bodyPr/>
        <a:lstStyle/>
        <a:p>
          <a:endParaRPr lang="fr-FR"/>
        </a:p>
      </dgm:t>
    </dgm:pt>
    <dgm:pt modelId="{A8B7EFE6-3BB5-5548-9422-EEBD2F4E01F2}">
      <dgm:prSet phldrT="[Texte]"/>
      <dgm:spPr/>
      <dgm:t>
        <a:bodyPr/>
        <a:lstStyle/>
        <a:p>
          <a:r>
            <a:rPr lang="fr-FR" b="1" dirty="0" smtClean="0"/>
            <a:t>DÉMARCHE NOUVELLE</a:t>
          </a:r>
          <a:endParaRPr lang="fr-FR" b="1" dirty="0"/>
        </a:p>
      </dgm:t>
    </dgm:pt>
    <dgm:pt modelId="{DB90265E-7901-2F49-936C-AB2FF1D04DE0}" type="parTrans" cxnId="{0714F1C7-4CFD-8642-8D84-5933A8CD6A9F}">
      <dgm:prSet/>
      <dgm:spPr/>
      <dgm:t>
        <a:bodyPr/>
        <a:lstStyle/>
        <a:p>
          <a:endParaRPr lang="fr-FR"/>
        </a:p>
      </dgm:t>
    </dgm:pt>
    <dgm:pt modelId="{F5244FCD-AF1F-A945-B9E8-EA23658FDCFF}" type="sibTrans" cxnId="{0714F1C7-4CFD-8642-8D84-5933A8CD6A9F}">
      <dgm:prSet/>
      <dgm:spPr/>
      <dgm:t>
        <a:bodyPr/>
        <a:lstStyle/>
        <a:p>
          <a:endParaRPr lang="fr-FR"/>
        </a:p>
      </dgm:t>
    </dgm:pt>
    <dgm:pt modelId="{13316F84-AC89-5149-96ED-39BEBE285463}">
      <dgm:prSet phldrT="[Texte]"/>
      <dgm:spPr/>
      <dgm:t>
        <a:bodyPr/>
        <a:lstStyle/>
        <a:p>
          <a:r>
            <a:rPr lang="fr-FR" dirty="0" smtClean="0"/>
            <a:t>Susciter de nouvelles démarches de résolution</a:t>
          </a:r>
          <a:endParaRPr lang="fr-FR" dirty="0"/>
        </a:p>
      </dgm:t>
    </dgm:pt>
    <dgm:pt modelId="{51F207AE-A37E-BF43-AD25-C0FFD30FB013}" type="parTrans" cxnId="{CAE1D3D8-C4AF-2A44-94B3-4C4A72F62D0F}">
      <dgm:prSet/>
      <dgm:spPr/>
      <dgm:t>
        <a:bodyPr/>
        <a:lstStyle/>
        <a:p>
          <a:endParaRPr lang="fr-FR"/>
        </a:p>
      </dgm:t>
    </dgm:pt>
    <dgm:pt modelId="{C6672523-8967-774A-BEA5-80BC4B3F18CF}" type="sibTrans" cxnId="{CAE1D3D8-C4AF-2A44-94B3-4C4A72F62D0F}">
      <dgm:prSet/>
      <dgm:spPr/>
      <dgm:t>
        <a:bodyPr/>
        <a:lstStyle/>
        <a:p>
          <a:endParaRPr lang="fr-FR"/>
        </a:p>
      </dgm:t>
    </dgm:pt>
    <dgm:pt modelId="{FC65B6FF-D12A-EC44-B427-0D46A6E12360}">
      <dgm:prSet phldrT="[Texte]"/>
      <dgm:spPr/>
      <dgm:t>
        <a:bodyPr/>
        <a:lstStyle/>
        <a:p>
          <a:r>
            <a:rPr lang="fr-FR" b="1" dirty="0" smtClean="0"/>
            <a:t>SITUATION À CONTEXTE NOUVEAU</a:t>
          </a:r>
          <a:endParaRPr lang="fr-FR" b="1" dirty="0"/>
        </a:p>
      </dgm:t>
    </dgm:pt>
    <dgm:pt modelId="{82DAF61F-8686-3B41-B612-3093FC55EE78}" type="parTrans" cxnId="{AD55A98E-8FE9-024B-BB71-892863AD415C}">
      <dgm:prSet/>
      <dgm:spPr/>
      <dgm:t>
        <a:bodyPr/>
        <a:lstStyle/>
        <a:p>
          <a:endParaRPr lang="fr-FR"/>
        </a:p>
      </dgm:t>
    </dgm:pt>
    <dgm:pt modelId="{7E1EC0A3-ACFA-114E-BF45-3E1959402A41}" type="sibTrans" cxnId="{AD55A98E-8FE9-024B-BB71-892863AD415C}">
      <dgm:prSet/>
      <dgm:spPr/>
      <dgm:t>
        <a:bodyPr/>
        <a:lstStyle/>
        <a:p>
          <a:endParaRPr lang="fr-FR"/>
        </a:p>
      </dgm:t>
    </dgm:pt>
    <dgm:pt modelId="{EADBBB95-2382-B24D-BB41-6DF615587AF3}">
      <dgm:prSet phldrT="[Texte]"/>
      <dgm:spPr/>
      <dgm:t>
        <a:bodyPr/>
        <a:lstStyle/>
        <a:p>
          <a:r>
            <a:rPr lang="fr-FR" dirty="0" smtClean="0"/>
            <a:t>Traiter une situation dont le contexte est nouveau</a:t>
          </a:r>
          <a:endParaRPr lang="fr-FR" dirty="0"/>
        </a:p>
      </dgm:t>
    </dgm:pt>
    <dgm:pt modelId="{0C9C82D0-EC99-764C-BCD6-969E421EDBD9}" type="parTrans" cxnId="{D9908992-3EF6-D449-B03B-A12955311D00}">
      <dgm:prSet/>
      <dgm:spPr/>
      <dgm:t>
        <a:bodyPr/>
        <a:lstStyle/>
        <a:p>
          <a:endParaRPr lang="fr-FR"/>
        </a:p>
      </dgm:t>
    </dgm:pt>
    <dgm:pt modelId="{1C8AFB6B-CF80-D946-81E4-A7133E6CEF51}" type="sibTrans" cxnId="{D9908992-3EF6-D449-B03B-A12955311D00}">
      <dgm:prSet/>
      <dgm:spPr/>
      <dgm:t>
        <a:bodyPr/>
        <a:lstStyle/>
        <a:p>
          <a:endParaRPr lang="fr-FR"/>
        </a:p>
      </dgm:t>
    </dgm:pt>
    <dgm:pt modelId="{6CF0F45D-64C5-ED43-ACC6-6B5116A1D3F7}" type="pres">
      <dgm:prSet presAssocID="{99B95813-0CDA-7447-99F7-F344E342FB93}" presName="theList" presStyleCnt="0">
        <dgm:presLayoutVars>
          <dgm:dir/>
          <dgm:animLvl val="lvl"/>
          <dgm:resizeHandles val="exact"/>
        </dgm:presLayoutVars>
      </dgm:prSet>
      <dgm:spPr/>
      <dgm:t>
        <a:bodyPr/>
        <a:lstStyle/>
        <a:p>
          <a:endParaRPr lang="fr-FR"/>
        </a:p>
      </dgm:t>
    </dgm:pt>
    <dgm:pt modelId="{64293EA4-4EA7-8142-8ADC-EABBD108C77F}" type="pres">
      <dgm:prSet presAssocID="{7D5F3593-8C3C-5842-8AC4-0704327B4F53}" presName="compNode" presStyleCnt="0"/>
      <dgm:spPr/>
    </dgm:pt>
    <dgm:pt modelId="{209BB2B9-9225-6E4E-9666-2AD7832DCFFA}" type="pres">
      <dgm:prSet presAssocID="{7D5F3593-8C3C-5842-8AC4-0704327B4F53}" presName="aNode" presStyleLbl="bgShp" presStyleIdx="0" presStyleCnt="3"/>
      <dgm:spPr/>
      <dgm:t>
        <a:bodyPr/>
        <a:lstStyle/>
        <a:p>
          <a:endParaRPr lang="fr-FR"/>
        </a:p>
      </dgm:t>
    </dgm:pt>
    <dgm:pt modelId="{5874E61B-2E90-C042-B2E7-599EDD9A9059}" type="pres">
      <dgm:prSet presAssocID="{7D5F3593-8C3C-5842-8AC4-0704327B4F53}" presName="textNode" presStyleLbl="bgShp" presStyleIdx="0" presStyleCnt="3"/>
      <dgm:spPr/>
      <dgm:t>
        <a:bodyPr/>
        <a:lstStyle/>
        <a:p>
          <a:endParaRPr lang="fr-FR"/>
        </a:p>
      </dgm:t>
    </dgm:pt>
    <dgm:pt modelId="{131D297E-19BF-064F-981E-212626E9457C}" type="pres">
      <dgm:prSet presAssocID="{7D5F3593-8C3C-5842-8AC4-0704327B4F53}" presName="compChildNode" presStyleCnt="0"/>
      <dgm:spPr/>
    </dgm:pt>
    <dgm:pt modelId="{0D07C088-EFF0-DE4B-9BAA-60CBA19CA9CB}" type="pres">
      <dgm:prSet presAssocID="{7D5F3593-8C3C-5842-8AC4-0704327B4F53}" presName="theInnerList" presStyleCnt="0"/>
      <dgm:spPr/>
    </dgm:pt>
    <dgm:pt modelId="{D89596F9-7AFF-6A4B-8E3B-6A366A93C695}" type="pres">
      <dgm:prSet presAssocID="{57DCD194-308E-C84D-8E7B-53B3D61F2E88}" presName="childNode" presStyleLbl="node1" presStyleIdx="0" presStyleCnt="3">
        <dgm:presLayoutVars>
          <dgm:bulletEnabled val="1"/>
        </dgm:presLayoutVars>
      </dgm:prSet>
      <dgm:spPr/>
      <dgm:t>
        <a:bodyPr/>
        <a:lstStyle/>
        <a:p>
          <a:endParaRPr lang="fr-FR"/>
        </a:p>
      </dgm:t>
    </dgm:pt>
    <dgm:pt modelId="{A57BD8D3-C6A8-AF45-90D8-4240A01D543B}" type="pres">
      <dgm:prSet presAssocID="{7D5F3593-8C3C-5842-8AC4-0704327B4F53}" presName="aSpace" presStyleCnt="0"/>
      <dgm:spPr/>
    </dgm:pt>
    <dgm:pt modelId="{A93C52AE-7F7C-7E48-B157-75B2B94A4055}" type="pres">
      <dgm:prSet presAssocID="{A8B7EFE6-3BB5-5548-9422-EEBD2F4E01F2}" presName="compNode" presStyleCnt="0"/>
      <dgm:spPr/>
    </dgm:pt>
    <dgm:pt modelId="{F53ED652-623C-5F4F-B7F3-413959396DAD}" type="pres">
      <dgm:prSet presAssocID="{A8B7EFE6-3BB5-5548-9422-EEBD2F4E01F2}" presName="aNode" presStyleLbl="bgShp" presStyleIdx="1" presStyleCnt="3"/>
      <dgm:spPr/>
      <dgm:t>
        <a:bodyPr/>
        <a:lstStyle/>
        <a:p>
          <a:endParaRPr lang="fr-FR"/>
        </a:p>
      </dgm:t>
    </dgm:pt>
    <dgm:pt modelId="{5786019C-DF68-A34F-B151-1C9063BE5359}" type="pres">
      <dgm:prSet presAssocID="{A8B7EFE6-3BB5-5548-9422-EEBD2F4E01F2}" presName="textNode" presStyleLbl="bgShp" presStyleIdx="1" presStyleCnt="3"/>
      <dgm:spPr/>
      <dgm:t>
        <a:bodyPr/>
        <a:lstStyle/>
        <a:p>
          <a:endParaRPr lang="fr-FR"/>
        </a:p>
      </dgm:t>
    </dgm:pt>
    <dgm:pt modelId="{BC25AD05-A1B7-8F49-95EA-E2DE7E9ED81D}" type="pres">
      <dgm:prSet presAssocID="{A8B7EFE6-3BB5-5548-9422-EEBD2F4E01F2}" presName="compChildNode" presStyleCnt="0"/>
      <dgm:spPr/>
    </dgm:pt>
    <dgm:pt modelId="{6A7E0ED0-86D2-664B-9C9B-D51EE48A7DC3}" type="pres">
      <dgm:prSet presAssocID="{A8B7EFE6-3BB5-5548-9422-EEBD2F4E01F2}" presName="theInnerList" presStyleCnt="0"/>
      <dgm:spPr/>
    </dgm:pt>
    <dgm:pt modelId="{AB74167D-C985-2047-9C7F-2B577D0362E4}" type="pres">
      <dgm:prSet presAssocID="{13316F84-AC89-5149-96ED-39BEBE285463}" presName="childNode" presStyleLbl="node1" presStyleIdx="1" presStyleCnt="3">
        <dgm:presLayoutVars>
          <dgm:bulletEnabled val="1"/>
        </dgm:presLayoutVars>
      </dgm:prSet>
      <dgm:spPr/>
      <dgm:t>
        <a:bodyPr/>
        <a:lstStyle/>
        <a:p>
          <a:endParaRPr lang="fr-FR"/>
        </a:p>
      </dgm:t>
    </dgm:pt>
    <dgm:pt modelId="{42E62C8F-5AF1-9748-8FE4-B362B43C9951}" type="pres">
      <dgm:prSet presAssocID="{A8B7EFE6-3BB5-5548-9422-EEBD2F4E01F2}" presName="aSpace" presStyleCnt="0"/>
      <dgm:spPr/>
    </dgm:pt>
    <dgm:pt modelId="{778C955D-A7BC-7B45-84CF-153F5DDCB52A}" type="pres">
      <dgm:prSet presAssocID="{FC65B6FF-D12A-EC44-B427-0D46A6E12360}" presName="compNode" presStyleCnt="0"/>
      <dgm:spPr/>
    </dgm:pt>
    <dgm:pt modelId="{94AFFB2F-CAAB-764B-B24B-9E17A6B378B0}" type="pres">
      <dgm:prSet presAssocID="{FC65B6FF-D12A-EC44-B427-0D46A6E12360}" presName="aNode" presStyleLbl="bgShp" presStyleIdx="2" presStyleCnt="3"/>
      <dgm:spPr/>
      <dgm:t>
        <a:bodyPr/>
        <a:lstStyle/>
        <a:p>
          <a:endParaRPr lang="fr-FR"/>
        </a:p>
      </dgm:t>
    </dgm:pt>
    <dgm:pt modelId="{148419D0-0CDC-E445-A5BE-F6537D1BECC2}" type="pres">
      <dgm:prSet presAssocID="{FC65B6FF-D12A-EC44-B427-0D46A6E12360}" presName="textNode" presStyleLbl="bgShp" presStyleIdx="2" presStyleCnt="3"/>
      <dgm:spPr/>
      <dgm:t>
        <a:bodyPr/>
        <a:lstStyle/>
        <a:p>
          <a:endParaRPr lang="fr-FR"/>
        </a:p>
      </dgm:t>
    </dgm:pt>
    <dgm:pt modelId="{B3D2109E-F9B3-9F4E-BCB2-5EF8AC056BBE}" type="pres">
      <dgm:prSet presAssocID="{FC65B6FF-D12A-EC44-B427-0D46A6E12360}" presName="compChildNode" presStyleCnt="0"/>
      <dgm:spPr/>
    </dgm:pt>
    <dgm:pt modelId="{6737367E-CCBD-F64A-9203-9A34978738CB}" type="pres">
      <dgm:prSet presAssocID="{FC65B6FF-D12A-EC44-B427-0D46A6E12360}" presName="theInnerList" presStyleCnt="0"/>
      <dgm:spPr/>
    </dgm:pt>
    <dgm:pt modelId="{51020066-F7AA-824D-A10F-064F48F92C5A}" type="pres">
      <dgm:prSet presAssocID="{EADBBB95-2382-B24D-BB41-6DF615587AF3}" presName="childNode" presStyleLbl="node1" presStyleIdx="2" presStyleCnt="3">
        <dgm:presLayoutVars>
          <dgm:bulletEnabled val="1"/>
        </dgm:presLayoutVars>
      </dgm:prSet>
      <dgm:spPr/>
      <dgm:t>
        <a:bodyPr/>
        <a:lstStyle/>
        <a:p>
          <a:endParaRPr lang="fr-FR"/>
        </a:p>
      </dgm:t>
    </dgm:pt>
  </dgm:ptLst>
  <dgm:cxnLst>
    <dgm:cxn modelId="{27F7CAAF-6193-E24C-93AA-0F79AB8720C5}" type="presOf" srcId="{7D5F3593-8C3C-5842-8AC4-0704327B4F53}" destId="{5874E61B-2E90-C042-B2E7-599EDD9A9059}" srcOrd="1" destOrd="0" presId="urn:microsoft.com/office/officeart/2005/8/layout/lProcess2"/>
    <dgm:cxn modelId="{0714F1C7-4CFD-8642-8D84-5933A8CD6A9F}" srcId="{99B95813-0CDA-7447-99F7-F344E342FB93}" destId="{A8B7EFE6-3BB5-5548-9422-EEBD2F4E01F2}" srcOrd="1" destOrd="0" parTransId="{DB90265E-7901-2F49-936C-AB2FF1D04DE0}" sibTransId="{F5244FCD-AF1F-A945-B9E8-EA23658FDCFF}"/>
    <dgm:cxn modelId="{875D2CB1-FD65-B545-A606-5D0EE1022F12}" type="presOf" srcId="{99B95813-0CDA-7447-99F7-F344E342FB93}" destId="{6CF0F45D-64C5-ED43-ACC6-6B5116A1D3F7}" srcOrd="0" destOrd="0" presId="urn:microsoft.com/office/officeart/2005/8/layout/lProcess2"/>
    <dgm:cxn modelId="{113F0F0E-EF4F-E048-9424-46E5EF876558}" srcId="{99B95813-0CDA-7447-99F7-F344E342FB93}" destId="{7D5F3593-8C3C-5842-8AC4-0704327B4F53}" srcOrd="0" destOrd="0" parTransId="{206C9B71-4DB8-6944-A444-75C5A544AC55}" sibTransId="{319B8962-09A6-6445-B499-7EE3A366AF31}"/>
    <dgm:cxn modelId="{4C6DD6E6-30B5-6A41-9FDD-FCE8C9AFFCE5}" type="presOf" srcId="{A8B7EFE6-3BB5-5548-9422-EEBD2F4E01F2}" destId="{5786019C-DF68-A34F-B151-1C9063BE5359}" srcOrd="1" destOrd="0" presId="urn:microsoft.com/office/officeart/2005/8/layout/lProcess2"/>
    <dgm:cxn modelId="{AD55A98E-8FE9-024B-BB71-892863AD415C}" srcId="{99B95813-0CDA-7447-99F7-F344E342FB93}" destId="{FC65B6FF-D12A-EC44-B427-0D46A6E12360}" srcOrd="2" destOrd="0" parTransId="{82DAF61F-8686-3B41-B612-3093FC55EE78}" sibTransId="{7E1EC0A3-ACFA-114E-BF45-3E1959402A41}"/>
    <dgm:cxn modelId="{3336E1BA-E497-D545-9EEF-08B0B2B4BC7D}" type="presOf" srcId="{FC65B6FF-D12A-EC44-B427-0D46A6E12360}" destId="{148419D0-0CDC-E445-A5BE-F6537D1BECC2}" srcOrd="1" destOrd="0" presId="urn:microsoft.com/office/officeart/2005/8/layout/lProcess2"/>
    <dgm:cxn modelId="{C455E0F2-33D0-E348-AF8E-5EC7E8060D16}" type="presOf" srcId="{A8B7EFE6-3BB5-5548-9422-EEBD2F4E01F2}" destId="{F53ED652-623C-5F4F-B7F3-413959396DAD}" srcOrd="0" destOrd="0" presId="urn:microsoft.com/office/officeart/2005/8/layout/lProcess2"/>
    <dgm:cxn modelId="{FA0432F4-7FAE-F543-87BB-9327AC38B5D1}" type="presOf" srcId="{7D5F3593-8C3C-5842-8AC4-0704327B4F53}" destId="{209BB2B9-9225-6E4E-9666-2AD7832DCFFA}" srcOrd="0" destOrd="0" presId="urn:microsoft.com/office/officeart/2005/8/layout/lProcess2"/>
    <dgm:cxn modelId="{86062422-539C-2F4F-A764-48A6C587B9A1}" type="presOf" srcId="{57DCD194-308E-C84D-8E7B-53B3D61F2E88}" destId="{D89596F9-7AFF-6A4B-8E3B-6A366A93C695}" srcOrd="0" destOrd="0" presId="urn:microsoft.com/office/officeart/2005/8/layout/lProcess2"/>
    <dgm:cxn modelId="{CAE1D3D8-C4AF-2A44-94B3-4C4A72F62D0F}" srcId="{A8B7EFE6-3BB5-5548-9422-EEBD2F4E01F2}" destId="{13316F84-AC89-5149-96ED-39BEBE285463}" srcOrd="0" destOrd="0" parTransId="{51F207AE-A37E-BF43-AD25-C0FFD30FB013}" sibTransId="{C6672523-8967-774A-BEA5-80BC4B3F18CF}"/>
    <dgm:cxn modelId="{E3D7962F-F870-C340-9703-19D8DD9D83C1}" type="presOf" srcId="{13316F84-AC89-5149-96ED-39BEBE285463}" destId="{AB74167D-C985-2047-9C7F-2B577D0362E4}" srcOrd="0" destOrd="0" presId="urn:microsoft.com/office/officeart/2005/8/layout/lProcess2"/>
    <dgm:cxn modelId="{D9908992-3EF6-D449-B03B-A12955311D00}" srcId="{FC65B6FF-D12A-EC44-B427-0D46A6E12360}" destId="{EADBBB95-2382-B24D-BB41-6DF615587AF3}" srcOrd="0" destOrd="0" parTransId="{0C9C82D0-EC99-764C-BCD6-969E421EDBD9}" sibTransId="{1C8AFB6B-CF80-D946-81E4-A7133E6CEF51}"/>
    <dgm:cxn modelId="{56935D61-1CF6-2D47-ABDC-0452EF78E9AF}" type="presOf" srcId="{FC65B6FF-D12A-EC44-B427-0D46A6E12360}" destId="{94AFFB2F-CAAB-764B-B24B-9E17A6B378B0}" srcOrd="0" destOrd="0" presId="urn:microsoft.com/office/officeart/2005/8/layout/lProcess2"/>
    <dgm:cxn modelId="{77B729D4-B21B-5141-B42F-2DAC96A76EAD}" type="presOf" srcId="{EADBBB95-2382-B24D-BB41-6DF615587AF3}" destId="{51020066-F7AA-824D-A10F-064F48F92C5A}" srcOrd="0" destOrd="0" presId="urn:microsoft.com/office/officeart/2005/8/layout/lProcess2"/>
    <dgm:cxn modelId="{E29A038D-2DAD-034C-A60E-A355A019854E}" srcId="{7D5F3593-8C3C-5842-8AC4-0704327B4F53}" destId="{57DCD194-308E-C84D-8E7B-53B3D61F2E88}" srcOrd="0" destOrd="0" parTransId="{B12B02E3-841A-A441-858C-C60B538BF092}" sibTransId="{02A8A5F8-DE61-9E40-A7CC-C8FD4B1789EE}"/>
    <dgm:cxn modelId="{D46411CA-1845-144B-8507-13E38235B436}" type="presParOf" srcId="{6CF0F45D-64C5-ED43-ACC6-6B5116A1D3F7}" destId="{64293EA4-4EA7-8142-8ADC-EABBD108C77F}" srcOrd="0" destOrd="0" presId="urn:microsoft.com/office/officeart/2005/8/layout/lProcess2"/>
    <dgm:cxn modelId="{305A014D-486B-E64D-8769-60315E213801}" type="presParOf" srcId="{64293EA4-4EA7-8142-8ADC-EABBD108C77F}" destId="{209BB2B9-9225-6E4E-9666-2AD7832DCFFA}" srcOrd="0" destOrd="0" presId="urn:microsoft.com/office/officeart/2005/8/layout/lProcess2"/>
    <dgm:cxn modelId="{447338FE-CB85-EC45-9C1D-735AB84185F1}" type="presParOf" srcId="{64293EA4-4EA7-8142-8ADC-EABBD108C77F}" destId="{5874E61B-2E90-C042-B2E7-599EDD9A9059}" srcOrd="1" destOrd="0" presId="urn:microsoft.com/office/officeart/2005/8/layout/lProcess2"/>
    <dgm:cxn modelId="{88ED7D7B-4AC0-8741-8FF8-0A652B767CBC}" type="presParOf" srcId="{64293EA4-4EA7-8142-8ADC-EABBD108C77F}" destId="{131D297E-19BF-064F-981E-212626E9457C}" srcOrd="2" destOrd="0" presId="urn:microsoft.com/office/officeart/2005/8/layout/lProcess2"/>
    <dgm:cxn modelId="{22F596D9-7A07-CA41-9E90-CD8D0E33217E}" type="presParOf" srcId="{131D297E-19BF-064F-981E-212626E9457C}" destId="{0D07C088-EFF0-DE4B-9BAA-60CBA19CA9CB}" srcOrd="0" destOrd="0" presId="urn:microsoft.com/office/officeart/2005/8/layout/lProcess2"/>
    <dgm:cxn modelId="{1C87BEEA-AE6C-FF40-8409-453CB32F8A24}" type="presParOf" srcId="{0D07C088-EFF0-DE4B-9BAA-60CBA19CA9CB}" destId="{D89596F9-7AFF-6A4B-8E3B-6A366A93C695}" srcOrd="0" destOrd="0" presId="urn:microsoft.com/office/officeart/2005/8/layout/lProcess2"/>
    <dgm:cxn modelId="{762EE88C-0119-9E47-88FC-3A8EC79E947C}" type="presParOf" srcId="{6CF0F45D-64C5-ED43-ACC6-6B5116A1D3F7}" destId="{A57BD8D3-C6A8-AF45-90D8-4240A01D543B}" srcOrd="1" destOrd="0" presId="urn:microsoft.com/office/officeart/2005/8/layout/lProcess2"/>
    <dgm:cxn modelId="{3DE4A9E6-48F0-B742-9900-21FD57532A7B}" type="presParOf" srcId="{6CF0F45D-64C5-ED43-ACC6-6B5116A1D3F7}" destId="{A93C52AE-7F7C-7E48-B157-75B2B94A4055}" srcOrd="2" destOrd="0" presId="urn:microsoft.com/office/officeart/2005/8/layout/lProcess2"/>
    <dgm:cxn modelId="{446A219A-5B8C-134E-82C3-B539FDE4FF6F}" type="presParOf" srcId="{A93C52AE-7F7C-7E48-B157-75B2B94A4055}" destId="{F53ED652-623C-5F4F-B7F3-413959396DAD}" srcOrd="0" destOrd="0" presId="urn:microsoft.com/office/officeart/2005/8/layout/lProcess2"/>
    <dgm:cxn modelId="{CC5F3233-3CD5-2F43-9F0F-D619BA3BE584}" type="presParOf" srcId="{A93C52AE-7F7C-7E48-B157-75B2B94A4055}" destId="{5786019C-DF68-A34F-B151-1C9063BE5359}" srcOrd="1" destOrd="0" presId="urn:microsoft.com/office/officeart/2005/8/layout/lProcess2"/>
    <dgm:cxn modelId="{22EB4B4A-F97A-4841-9A4C-85F0CD46A266}" type="presParOf" srcId="{A93C52AE-7F7C-7E48-B157-75B2B94A4055}" destId="{BC25AD05-A1B7-8F49-95EA-E2DE7E9ED81D}" srcOrd="2" destOrd="0" presId="urn:microsoft.com/office/officeart/2005/8/layout/lProcess2"/>
    <dgm:cxn modelId="{89DEBE70-E86D-5942-B69D-559CCC86166A}" type="presParOf" srcId="{BC25AD05-A1B7-8F49-95EA-E2DE7E9ED81D}" destId="{6A7E0ED0-86D2-664B-9C9B-D51EE48A7DC3}" srcOrd="0" destOrd="0" presId="urn:microsoft.com/office/officeart/2005/8/layout/lProcess2"/>
    <dgm:cxn modelId="{53391792-FFB2-E641-847C-9EC80ABCB461}" type="presParOf" srcId="{6A7E0ED0-86D2-664B-9C9B-D51EE48A7DC3}" destId="{AB74167D-C985-2047-9C7F-2B577D0362E4}" srcOrd="0" destOrd="0" presId="urn:microsoft.com/office/officeart/2005/8/layout/lProcess2"/>
    <dgm:cxn modelId="{C122D029-0609-4F49-94E1-25802638B89C}" type="presParOf" srcId="{6CF0F45D-64C5-ED43-ACC6-6B5116A1D3F7}" destId="{42E62C8F-5AF1-9748-8FE4-B362B43C9951}" srcOrd="3" destOrd="0" presId="urn:microsoft.com/office/officeart/2005/8/layout/lProcess2"/>
    <dgm:cxn modelId="{0FD0C971-BCE7-3B45-AB8C-210EE6F9897A}" type="presParOf" srcId="{6CF0F45D-64C5-ED43-ACC6-6B5116A1D3F7}" destId="{778C955D-A7BC-7B45-84CF-153F5DDCB52A}" srcOrd="4" destOrd="0" presId="urn:microsoft.com/office/officeart/2005/8/layout/lProcess2"/>
    <dgm:cxn modelId="{88393603-024B-4247-ACDE-B1C5AE15ECC1}" type="presParOf" srcId="{778C955D-A7BC-7B45-84CF-153F5DDCB52A}" destId="{94AFFB2F-CAAB-764B-B24B-9E17A6B378B0}" srcOrd="0" destOrd="0" presId="urn:microsoft.com/office/officeart/2005/8/layout/lProcess2"/>
    <dgm:cxn modelId="{2DEE9621-C6B1-C047-BACE-AA6D9C31BE89}" type="presParOf" srcId="{778C955D-A7BC-7B45-84CF-153F5DDCB52A}" destId="{148419D0-0CDC-E445-A5BE-F6537D1BECC2}" srcOrd="1" destOrd="0" presId="urn:microsoft.com/office/officeart/2005/8/layout/lProcess2"/>
    <dgm:cxn modelId="{159BA117-93A0-E644-A418-A48F6D4E76EE}" type="presParOf" srcId="{778C955D-A7BC-7B45-84CF-153F5DDCB52A}" destId="{B3D2109E-F9B3-9F4E-BCB2-5EF8AC056BBE}" srcOrd="2" destOrd="0" presId="urn:microsoft.com/office/officeart/2005/8/layout/lProcess2"/>
    <dgm:cxn modelId="{92201357-6CF4-0545-AD15-E283A049CD26}" type="presParOf" srcId="{B3D2109E-F9B3-9F4E-BCB2-5EF8AC056BBE}" destId="{6737367E-CCBD-F64A-9203-9A34978738CB}" srcOrd="0" destOrd="0" presId="urn:microsoft.com/office/officeart/2005/8/layout/lProcess2"/>
    <dgm:cxn modelId="{3A6EF141-EE55-A44A-8C82-EBCB0042F982}" type="presParOf" srcId="{6737367E-CCBD-F64A-9203-9A34978738CB}" destId="{51020066-F7AA-824D-A10F-064F48F92C5A}"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9B95813-0CDA-7447-99F7-F344E342FB93}" type="doc">
      <dgm:prSet loTypeId="urn:microsoft.com/office/officeart/2005/8/layout/lProcess2" loCatId="" qsTypeId="urn:microsoft.com/office/officeart/2005/8/quickstyle/3D3" qsCatId="3D" csTypeId="urn:microsoft.com/office/officeart/2005/8/colors/accent1_2" csCatId="accent1" phldr="1"/>
      <dgm:spPr/>
      <dgm:t>
        <a:bodyPr/>
        <a:lstStyle/>
        <a:p>
          <a:endParaRPr lang="fr-FR"/>
        </a:p>
      </dgm:t>
    </dgm:pt>
    <dgm:pt modelId="{7D5F3593-8C3C-5842-8AC4-0704327B4F53}">
      <dgm:prSet phldrT="[Texte]"/>
      <dgm:spPr/>
      <dgm:t>
        <a:bodyPr/>
        <a:lstStyle/>
        <a:p>
          <a:r>
            <a:rPr lang="fr-FR" b="1" dirty="0" smtClean="0"/>
            <a:t>PRODUIT NOUVEAU</a:t>
          </a:r>
          <a:endParaRPr lang="fr-FR" b="1" dirty="0"/>
        </a:p>
      </dgm:t>
    </dgm:pt>
    <dgm:pt modelId="{206C9B71-4DB8-6944-A444-75C5A544AC55}" type="parTrans" cxnId="{113F0F0E-EF4F-E048-9424-46E5EF876558}">
      <dgm:prSet/>
      <dgm:spPr/>
      <dgm:t>
        <a:bodyPr/>
        <a:lstStyle/>
        <a:p>
          <a:endParaRPr lang="fr-FR"/>
        </a:p>
      </dgm:t>
    </dgm:pt>
    <dgm:pt modelId="{319B8962-09A6-6445-B499-7EE3A366AF31}" type="sibTrans" cxnId="{113F0F0E-EF4F-E048-9424-46E5EF876558}">
      <dgm:prSet/>
      <dgm:spPr/>
      <dgm:t>
        <a:bodyPr/>
        <a:lstStyle/>
        <a:p>
          <a:endParaRPr lang="fr-FR"/>
        </a:p>
      </dgm:t>
    </dgm:pt>
    <dgm:pt modelId="{57DCD194-308E-C84D-8E7B-53B3D61F2E88}">
      <dgm:prSet phldrT="[Texte]"/>
      <dgm:spPr/>
      <dgm:t>
        <a:bodyPr/>
        <a:lstStyle/>
        <a:p>
          <a:r>
            <a:rPr lang="fr-FR" dirty="0" smtClean="0"/>
            <a:t>Introduire un nouveau savoir</a:t>
          </a:r>
          <a:endParaRPr lang="fr-FR" dirty="0"/>
        </a:p>
      </dgm:t>
    </dgm:pt>
    <dgm:pt modelId="{B12B02E3-841A-A441-858C-C60B538BF092}" type="parTrans" cxnId="{E29A038D-2DAD-034C-A60E-A355A019854E}">
      <dgm:prSet/>
      <dgm:spPr/>
      <dgm:t>
        <a:bodyPr/>
        <a:lstStyle/>
        <a:p>
          <a:endParaRPr lang="fr-FR"/>
        </a:p>
      </dgm:t>
    </dgm:pt>
    <dgm:pt modelId="{02A8A5F8-DE61-9E40-A7CC-C8FD4B1789EE}" type="sibTrans" cxnId="{E29A038D-2DAD-034C-A60E-A355A019854E}">
      <dgm:prSet/>
      <dgm:spPr/>
      <dgm:t>
        <a:bodyPr/>
        <a:lstStyle/>
        <a:p>
          <a:endParaRPr lang="fr-FR"/>
        </a:p>
      </dgm:t>
    </dgm:pt>
    <dgm:pt modelId="{A8B7EFE6-3BB5-5548-9422-EEBD2F4E01F2}">
      <dgm:prSet phldrT="[Texte]"/>
      <dgm:spPr/>
      <dgm:t>
        <a:bodyPr/>
        <a:lstStyle/>
        <a:p>
          <a:r>
            <a:rPr lang="fr-FR" b="1" dirty="0" smtClean="0"/>
            <a:t>DÉMARCHE NOUVELLE</a:t>
          </a:r>
          <a:endParaRPr lang="fr-FR" b="1" dirty="0"/>
        </a:p>
      </dgm:t>
    </dgm:pt>
    <dgm:pt modelId="{DB90265E-7901-2F49-936C-AB2FF1D04DE0}" type="parTrans" cxnId="{0714F1C7-4CFD-8642-8D84-5933A8CD6A9F}">
      <dgm:prSet/>
      <dgm:spPr/>
      <dgm:t>
        <a:bodyPr/>
        <a:lstStyle/>
        <a:p>
          <a:endParaRPr lang="fr-FR"/>
        </a:p>
      </dgm:t>
    </dgm:pt>
    <dgm:pt modelId="{F5244FCD-AF1F-A945-B9E8-EA23658FDCFF}" type="sibTrans" cxnId="{0714F1C7-4CFD-8642-8D84-5933A8CD6A9F}">
      <dgm:prSet/>
      <dgm:spPr/>
      <dgm:t>
        <a:bodyPr/>
        <a:lstStyle/>
        <a:p>
          <a:endParaRPr lang="fr-FR"/>
        </a:p>
      </dgm:t>
    </dgm:pt>
    <dgm:pt modelId="{13316F84-AC89-5149-96ED-39BEBE285463}">
      <dgm:prSet phldrT="[Texte]"/>
      <dgm:spPr/>
      <dgm:t>
        <a:bodyPr/>
        <a:lstStyle/>
        <a:p>
          <a:r>
            <a:rPr lang="fr-FR" dirty="0" smtClean="0"/>
            <a:t>Susciter de nouvelles démarches de résolution</a:t>
          </a:r>
          <a:endParaRPr lang="fr-FR" dirty="0"/>
        </a:p>
      </dgm:t>
    </dgm:pt>
    <dgm:pt modelId="{51F207AE-A37E-BF43-AD25-C0FFD30FB013}" type="parTrans" cxnId="{CAE1D3D8-C4AF-2A44-94B3-4C4A72F62D0F}">
      <dgm:prSet/>
      <dgm:spPr/>
      <dgm:t>
        <a:bodyPr/>
        <a:lstStyle/>
        <a:p>
          <a:endParaRPr lang="fr-FR"/>
        </a:p>
      </dgm:t>
    </dgm:pt>
    <dgm:pt modelId="{C6672523-8967-774A-BEA5-80BC4B3F18CF}" type="sibTrans" cxnId="{CAE1D3D8-C4AF-2A44-94B3-4C4A72F62D0F}">
      <dgm:prSet/>
      <dgm:spPr/>
      <dgm:t>
        <a:bodyPr/>
        <a:lstStyle/>
        <a:p>
          <a:endParaRPr lang="fr-FR"/>
        </a:p>
      </dgm:t>
    </dgm:pt>
    <dgm:pt modelId="{FC65B6FF-D12A-EC44-B427-0D46A6E12360}">
      <dgm:prSet phldrT="[Texte]"/>
      <dgm:spPr/>
      <dgm:t>
        <a:bodyPr/>
        <a:lstStyle/>
        <a:p>
          <a:r>
            <a:rPr lang="fr-FR" b="1" dirty="0" smtClean="0"/>
            <a:t>SITUATION À CONTEXTE NOUVEAU</a:t>
          </a:r>
          <a:endParaRPr lang="fr-FR" b="1" dirty="0"/>
        </a:p>
      </dgm:t>
    </dgm:pt>
    <dgm:pt modelId="{82DAF61F-8686-3B41-B612-3093FC55EE78}" type="parTrans" cxnId="{AD55A98E-8FE9-024B-BB71-892863AD415C}">
      <dgm:prSet/>
      <dgm:spPr/>
      <dgm:t>
        <a:bodyPr/>
        <a:lstStyle/>
        <a:p>
          <a:endParaRPr lang="fr-FR"/>
        </a:p>
      </dgm:t>
    </dgm:pt>
    <dgm:pt modelId="{7E1EC0A3-ACFA-114E-BF45-3E1959402A41}" type="sibTrans" cxnId="{AD55A98E-8FE9-024B-BB71-892863AD415C}">
      <dgm:prSet/>
      <dgm:spPr/>
      <dgm:t>
        <a:bodyPr/>
        <a:lstStyle/>
        <a:p>
          <a:endParaRPr lang="fr-FR"/>
        </a:p>
      </dgm:t>
    </dgm:pt>
    <dgm:pt modelId="{EADBBB95-2382-B24D-BB41-6DF615587AF3}">
      <dgm:prSet phldrT="[Texte]"/>
      <dgm:spPr/>
      <dgm:t>
        <a:bodyPr/>
        <a:lstStyle/>
        <a:p>
          <a:r>
            <a:rPr lang="fr-FR" dirty="0" smtClean="0"/>
            <a:t>Traiter une situation dont le contexte est nouveau</a:t>
          </a:r>
          <a:endParaRPr lang="fr-FR" dirty="0"/>
        </a:p>
      </dgm:t>
    </dgm:pt>
    <dgm:pt modelId="{0C9C82D0-EC99-764C-BCD6-969E421EDBD9}" type="parTrans" cxnId="{D9908992-3EF6-D449-B03B-A12955311D00}">
      <dgm:prSet/>
      <dgm:spPr/>
      <dgm:t>
        <a:bodyPr/>
        <a:lstStyle/>
        <a:p>
          <a:endParaRPr lang="fr-FR"/>
        </a:p>
      </dgm:t>
    </dgm:pt>
    <dgm:pt modelId="{1C8AFB6B-CF80-D946-81E4-A7133E6CEF51}" type="sibTrans" cxnId="{D9908992-3EF6-D449-B03B-A12955311D00}">
      <dgm:prSet/>
      <dgm:spPr/>
      <dgm:t>
        <a:bodyPr/>
        <a:lstStyle/>
        <a:p>
          <a:endParaRPr lang="fr-FR"/>
        </a:p>
      </dgm:t>
    </dgm:pt>
    <dgm:pt modelId="{6CF0F45D-64C5-ED43-ACC6-6B5116A1D3F7}" type="pres">
      <dgm:prSet presAssocID="{99B95813-0CDA-7447-99F7-F344E342FB93}" presName="theList" presStyleCnt="0">
        <dgm:presLayoutVars>
          <dgm:dir/>
          <dgm:animLvl val="lvl"/>
          <dgm:resizeHandles val="exact"/>
        </dgm:presLayoutVars>
      </dgm:prSet>
      <dgm:spPr/>
      <dgm:t>
        <a:bodyPr/>
        <a:lstStyle/>
        <a:p>
          <a:endParaRPr lang="fr-FR"/>
        </a:p>
      </dgm:t>
    </dgm:pt>
    <dgm:pt modelId="{64293EA4-4EA7-8142-8ADC-EABBD108C77F}" type="pres">
      <dgm:prSet presAssocID="{7D5F3593-8C3C-5842-8AC4-0704327B4F53}" presName="compNode" presStyleCnt="0"/>
      <dgm:spPr/>
    </dgm:pt>
    <dgm:pt modelId="{209BB2B9-9225-6E4E-9666-2AD7832DCFFA}" type="pres">
      <dgm:prSet presAssocID="{7D5F3593-8C3C-5842-8AC4-0704327B4F53}" presName="aNode" presStyleLbl="bgShp" presStyleIdx="0" presStyleCnt="3"/>
      <dgm:spPr/>
      <dgm:t>
        <a:bodyPr/>
        <a:lstStyle/>
        <a:p>
          <a:endParaRPr lang="fr-FR"/>
        </a:p>
      </dgm:t>
    </dgm:pt>
    <dgm:pt modelId="{5874E61B-2E90-C042-B2E7-599EDD9A9059}" type="pres">
      <dgm:prSet presAssocID="{7D5F3593-8C3C-5842-8AC4-0704327B4F53}" presName="textNode" presStyleLbl="bgShp" presStyleIdx="0" presStyleCnt="3"/>
      <dgm:spPr/>
      <dgm:t>
        <a:bodyPr/>
        <a:lstStyle/>
        <a:p>
          <a:endParaRPr lang="fr-FR"/>
        </a:p>
      </dgm:t>
    </dgm:pt>
    <dgm:pt modelId="{131D297E-19BF-064F-981E-212626E9457C}" type="pres">
      <dgm:prSet presAssocID="{7D5F3593-8C3C-5842-8AC4-0704327B4F53}" presName="compChildNode" presStyleCnt="0"/>
      <dgm:spPr/>
    </dgm:pt>
    <dgm:pt modelId="{0D07C088-EFF0-DE4B-9BAA-60CBA19CA9CB}" type="pres">
      <dgm:prSet presAssocID="{7D5F3593-8C3C-5842-8AC4-0704327B4F53}" presName="theInnerList" presStyleCnt="0"/>
      <dgm:spPr/>
    </dgm:pt>
    <dgm:pt modelId="{D89596F9-7AFF-6A4B-8E3B-6A366A93C695}" type="pres">
      <dgm:prSet presAssocID="{57DCD194-308E-C84D-8E7B-53B3D61F2E88}" presName="childNode" presStyleLbl="node1" presStyleIdx="0" presStyleCnt="3">
        <dgm:presLayoutVars>
          <dgm:bulletEnabled val="1"/>
        </dgm:presLayoutVars>
      </dgm:prSet>
      <dgm:spPr/>
      <dgm:t>
        <a:bodyPr/>
        <a:lstStyle/>
        <a:p>
          <a:endParaRPr lang="fr-FR"/>
        </a:p>
      </dgm:t>
    </dgm:pt>
    <dgm:pt modelId="{A57BD8D3-C6A8-AF45-90D8-4240A01D543B}" type="pres">
      <dgm:prSet presAssocID="{7D5F3593-8C3C-5842-8AC4-0704327B4F53}" presName="aSpace" presStyleCnt="0"/>
      <dgm:spPr/>
    </dgm:pt>
    <dgm:pt modelId="{A93C52AE-7F7C-7E48-B157-75B2B94A4055}" type="pres">
      <dgm:prSet presAssocID="{A8B7EFE6-3BB5-5548-9422-EEBD2F4E01F2}" presName="compNode" presStyleCnt="0"/>
      <dgm:spPr/>
    </dgm:pt>
    <dgm:pt modelId="{F53ED652-623C-5F4F-B7F3-413959396DAD}" type="pres">
      <dgm:prSet presAssocID="{A8B7EFE6-3BB5-5548-9422-EEBD2F4E01F2}" presName="aNode" presStyleLbl="bgShp" presStyleIdx="1" presStyleCnt="3"/>
      <dgm:spPr/>
      <dgm:t>
        <a:bodyPr/>
        <a:lstStyle/>
        <a:p>
          <a:endParaRPr lang="fr-FR"/>
        </a:p>
      </dgm:t>
    </dgm:pt>
    <dgm:pt modelId="{5786019C-DF68-A34F-B151-1C9063BE5359}" type="pres">
      <dgm:prSet presAssocID="{A8B7EFE6-3BB5-5548-9422-EEBD2F4E01F2}" presName="textNode" presStyleLbl="bgShp" presStyleIdx="1" presStyleCnt="3"/>
      <dgm:spPr/>
      <dgm:t>
        <a:bodyPr/>
        <a:lstStyle/>
        <a:p>
          <a:endParaRPr lang="fr-FR"/>
        </a:p>
      </dgm:t>
    </dgm:pt>
    <dgm:pt modelId="{BC25AD05-A1B7-8F49-95EA-E2DE7E9ED81D}" type="pres">
      <dgm:prSet presAssocID="{A8B7EFE6-3BB5-5548-9422-EEBD2F4E01F2}" presName="compChildNode" presStyleCnt="0"/>
      <dgm:spPr/>
    </dgm:pt>
    <dgm:pt modelId="{6A7E0ED0-86D2-664B-9C9B-D51EE48A7DC3}" type="pres">
      <dgm:prSet presAssocID="{A8B7EFE6-3BB5-5548-9422-EEBD2F4E01F2}" presName="theInnerList" presStyleCnt="0"/>
      <dgm:spPr/>
    </dgm:pt>
    <dgm:pt modelId="{AB74167D-C985-2047-9C7F-2B577D0362E4}" type="pres">
      <dgm:prSet presAssocID="{13316F84-AC89-5149-96ED-39BEBE285463}" presName="childNode" presStyleLbl="node1" presStyleIdx="1" presStyleCnt="3">
        <dgm:presLayoutVars>
          <dgm:bulletEnabled val="1"/>
        </dgm:presLayoutVars>
      </dgm:prSet>
      <dgm:spPr/>
      <dgm:t>
        <a:bodyPr/>
        <a:lstStyle/>
        <a:p>
          <a:endParaRPr lang="fr-FR"/>
        </a:p>
      </dgm:t>
    </dgm:pt>
    <dgm:pt modelId="{42E62C8F-5AF1-9748-8FE4-B362B43C9951}" type="pres">
      <dgm:prSet presAssocID="{A8B7EFE6-3BB5-5548-9422-EEBD2F4E01F2}" presName="aSpace" presStyleCnt="0"/>
      <dgm:spPr/>
    </dgm:pt>
    <dgm:pt modelId="{778C955D-A7BC-7B45-84CF-153F5DDCB52A}" type="pres">
      <dgm:prSet presAssocID="{FC65B6FF-D12A-EC44-B427-0D46A6E12360}" presName="compNode" presStyleCnt="0"/>
      <dgm:spPr/>
    </dgm:pt>
    <dgm:pt modelId="{94AFFB2F-CAAB-764B-B24B-9E17A6B378B0}" type="pres">
      <dgm:prSet presAssocID="{FC65B6FF-D12A-EC44-B427-0D46A6E12360}" presName="aNode" presStyleLbl="bgShp" presStyleIdx="2" presStyleCnt="3"/>
      <dgm:spPr/>
      <dgm:t>
        <a:bodyPr/>
        <a:lstStyle/>
        <a:p>
          <a:endParaRPr lang="fr-FR"/>
        </a:p>
      </dgm:t>
    </dgm:pt>
    <dgm:pt modelId="{148419D0-0CDC-E445-A5BE-F6537D1BECC2}" type="pres">
      <dgm:prSet presAssocID="{FC65B6FF-D12A-EC44-B427-0D46A6E12360}" presName="textNode" presStyleLbl="bgShp" presStyleIdx="2" presStyleCnt="3"/>
      <dgm:spPr/>
      <dgm:t>
        <a:bodyPr/>
        <a:lstStyle/>
        <a:p>
          <a:endParaRPr lang="fr-FR"/>
        </a:p>
      </dgm:t>
    </dgm:pt>
    <dgm:pt modelId="{B3D2109E-F9B3-9F4E-BCB2-5EF8AC056BBE}" type="pres">
      <dgm:prSet presAssocID="{FC65B6FF-D12A-EC44-B427-0D46A6E12360}" presName="compChildNode" presStyleCnt="0"/>
      <dgm:spPr/>
    </dgm:pt>
    <dgm:pt modelId="{6737367E-CCBD-F64A-9203-9A34978738CB}" type="pres">
      <dgm:prSet presAssocID="{FC65B6FF-D12A-EC44-B427-0D46A6E12360}" presName="theInnerList" presStyleCnt="0"/>
      <dgm:spPr/>
    </dgm:pt>
    <dgm:pt modelId="{51020066-F7AA-824D-A10F-064F48F92C5A}" type="pres">
      <dgm:prSet presAssocID="{EADBBB95-2382-B24D-BB41-6DF615587AF3}" presName="childNode" presStyleLbl="node1" presStyleIdx="2" presStyleCnt="3">
        <dgm:presLayoutVars>
          <dgm:bulletEnabled val="1"/>
        </dgm:presLayoutVars>
      </dgm:prSet>
      <dgm:spPr/>
      <dgm:t>
        <a:bodyPr/>
        <a:lstStyle/>
        <a:p>
          <a:endParaRPr lang="fr-FR"/>
        </a:p>
      </dgm:t>
    </dgm:pt>
  </dgm:ptLst>
  <dgm:cxnLst>
    <dgm:cxn modelId="{AF0F63A2-A265-3544-9723-8B79BBA51F28}" type="presOf" srcId="{7D5F3593-8C3C-5842-8AC4-0704327B4F53}" destId="{209BB2B9-9225-6E4E-9666-2AD7832DCFFA}" srcOrd="0" destOrd="0" presId="urn:microsoft.com/office/officeart/2005/8/layout/lProcess2"/>
    <dgm:cxn modelId="{37E2E34C-F3B2-3D45-BE19-7BFC8DFA2A93}" type="presOf" srcId="{A8B7EFE6-3BB5-5548-9422-EEBD2F4E01F2}" destId="{5786019C-DF68-A34F-B151-1C9063BE5359}" srcOrd="1" destOrd="0" presId="urn:microsoft.com/office/officeart/2005/8/layout/lProcess2"/>
    <dgm:cxn modelId="{D9908992-3EF6-D449-B03B-A12955311D00}" srcId="{FC65B6FF-D12A-EC44-B427-0D46A6E12360}" destId="{EADBBB95-2382-B24D-BB41-6DF615587AF3}" srcOrd="0" destOrd="0" parTransId="{0C9C82D0-EC99-764C-BCD6-969E421EDBD9}" sibTransId="{1C8AFB6B-CF80-D946-81E4-A7133E6CEF51}"/>
    <dgm:cxn modelId="{B879287E-C88E-034B-9A74-470D62996B7D}" type="presOf" srcId="{EADBBB95-2382-B24D-BB41-6DF615587AF3}" destId="{51020066-F7AA-824D-A10F-064F48F92C5A}" srcOrd="0" destOrd="0" presId="urn:microsoft.com/office/officeart/2005/8/layout/lProcess2"/>
    <dgm:cxn modelId="{AD55A98E-8FE9-024B-BB71-892863AD415C}" srcId="{99B95813-0CDA-7447-99F7-F344E342FB93}" destId="{FC65B6FF-D12A-EC44-B427-0D46A6E12360}" srcOrd="2" destOrd="0" parTransId="{82DAF61F-8686-3B41-B612-3093FC55EE78}" sibTransId="{7E1EC0A3-ACFA-114E-BF45-3E1959402A41}"/>
    <dgm:cxn modelId="{8829B128-B265-BB43-A4B0-3035468A7FE6}" type="presOf" srcId="{13316F84-AC89-5149-96ED-39BEBE285463}" destId="{AB74167D-C985-2047-9C7F-2B577D0362E4}" srcOrd="0" destOrd="0" presId="urn:microsoft.com/office/officeart/2005/8/layout/lProcess2"/>
    <dgm:cxn modelId="{2EC2302D-DC01-A941-86D6-60C3AFC3FC07}" type="presOf" srcId="{7D5F3593-8C3C-5842-8AC4-0704327B4F53}" destId="{5874E61B-2E90-C042-B2E7-599EDD9A9059}" srcOrd="1" destOrd="0" presId="urn:microsoft.com/office/officeart/2005/8/layout/lProcess2"/>
    <dgm:cxn modelId="{113F0F0E-EF4F-E048-9424-46E5EF876558}" srcId="{99B95813-0CDA-7447-99F7-F344E342FB93}" destId="{7D5F3593-8C3C-5842-8AC4-0704327B4F53}" srcOrd="0" destOrd="0" parTransId="{206C9B71-4DB8-6944-A444-75C5A544AC55}" sibTransId="{319B8962-09A6-6445-B499-7EE3A366AF31}"/>
    <dgm:cxn modelId="{E29A038D-2DAD-034C-A60E-A355A019854E}" srcId="{7D5F3593-8C3C-5842-8AC4-0704327B4F53}" destId="{57DCD194-308E-C84D-8E7B-53B3D61F2E88}" srcOrd="0" destOrd="0" parTransId="{B12B02E3-841A-A441-858C-C60B538BF092}" sibTransId="{02A8A5F8-DE61-9E40-A7CC-C8FD4B1789EE}"/>
    <dgm:cxn modelId="{52732346-F21B-7E40-AA06-A6C25638A72F}" type="presOf" srcId="{57DCD194-308E-C84D-8E7B-53B3D61F2E88}" destId="{D89596F9-7AFF-6A4B-8E3B-6A366A93C695}" srcOrd="0" destOrd="0" presId="urn:microsoft.com/office/officeart/2005/8/layout/lProcess2"/>
    <dgm:cxn modelId="{CAE1D3D8-C4AF-2A44-94B3-4C4A72F62D0F}" srcId="{A8B7EFE6-3BB5-5548-9422-EEBD2F4E01F2}" destId="{13316F84-AC89-5149-96ED-39BEBE285463}" srcOrd="0" destOrd="0" parTransId="{51F207AE-A37E-BF43-AD25-C0FFD30FB013}" sibTransId="{C6672523-8967-774A-BEA5-80BC4B3F18CF}"/>
    <dgm:cxn modelId="{D1EF8CF6-76C0-724F-B870-6E3FF799F407}" type="presOf" srcId="{99B95813-0CDA-7447-99F7-F344E342FB93}" destId="{6CF0F45D-64C5-ED43-ACC6-6B5116A1D3F7}" srcOrd="0" destOrd="0" presId="urn:microsoft.com/office/officeart/2005/8/layout/lProcess2"/>
    <dgm:cxn modelId="{9800BF29-267C-C442-96A0-697CA36DD9C5}" type="presOf" srcId="{FC65B6FF-D12A-EC44-B427-0D46A6E12360}" destId="{148419D0-0CDC-E445-A5BE-F6537D1BECC2}" srcOrd="1" destOrd="0" presId="urn:microsoft.com/office/officeart/2005/8/layout/lProcess2"/>
    <dgm:cxn modelId="{5DFEC7A1-9950-4846-9004-36792A1BFA5B}" type="presOf" srcId="{FC65B6FF-D12A-EC44-B427-0D46A6E12360}" destId="{94AFFB2F-CAAB-764B-B24B-9E17A6B378B0}" srcOrd="0" destOrd="0" presId="urn:microsoft.com/office/officeart/2005/8/layout/lProcess2"/>
    <dgm:cxn modelId="{0714F1C7-4CFD-8642-8D84-5933A8CD6A9F}" srcId="{99B95813-0CDA-7447-99F7-F344E342FB93}" destId="{A8B7EFE6-3BB5-5548-9422-EEBD2F4E01F2}" srcOrd="1" destOrd="0" parTransId="{DB90265E-7901-2F49-936C-AB2FF1D04DE0}" sibTransId="{F5244FCD-AF1F-A945-B9E8-EA23658FDCFF}"/>
    <dgm:cxn modelId="{8070DF4B-27B8-A043-91B7-380F63369A33}" type="presOf" srcId="{A8B7EFE6-3BB5-5548-9422-EEBD2F4E01F2}" destId="{F53ED652-623C-5F4F-B7F3-413959396DAD}" srcOrd="0" destOrd="0" presId="urn:microsoft.com/office/officeart/2005/8/layout/lProcess2"/>
    <dgm:cxn modelId="{BC849581-134A-5D45-AA1F-0B9908B7C492}" type="presParOf" srcId="{6CF0F45D-64C5-ED43-ACC6-6B5116A1D3F7}" destId="{64293EA4-4EA7-8142-8ADC-EABBD108C77F}" srcOrd="0" destOrd="0" presId="urn:microsoft.com/office/officeart/2005/8/layout/lProcess2"/>
    <dgm:cxn modelId="{886DAA19-DE5F-1045-80F8-C566941E46AE}" type="presParOf" srcId="{64293EA4-4EA7-8142-8ADC-EABBD108C77F}" destId="{209BB2B9-9225-6E4E-9666-2AD7832DCFFA}" srcOrd="0" destOrd="0" presId="urn:microsoft.com/office/officeart/2005/8/layout/lProcess2"/>
    <dgm:cxn modelId="{653611F8-157B-7B47-A7B0-8FF21BD7CB83}" type="presParOf" srcId="{64293EA4-4EA7-8142-8ADC-EABBD108C77F}" destId="{5874E61B-2E90-C042-B2E7-599EDD9A9059}" srcOrd="1" destOrd="0" presId="urn:microsoft.com/office/officeart/2005/8/layout/lProcess2"/>
    <dgm:cxn modelId="{9A8D1281-04C8-4D42-840F-1991D3079A9B}" type="presParOf" srcId="{64293EA4-4EA7-8142-8ADC-EABBD108C77F}" destId="{131D297E-19BF-064F-981E-212626E9457C}" srcOrd="2" destOrd="0" presId="urn:microsoft.com/office/officeart/2005/8/layout/lProcess2"/>
    <dgm:cxn modelId="{94FFE1C0-34CD-4848-ADBD-E3306D9886ED}" type="presParOf" srcId="{131D297E-19BF-064F-981E-212626E9457C}" destId="{0D07C088-EFF0-DE4B-9BAA-60CBA19CA9CB}" srcOrd="0" destOrd="0" presId="urn:microsoft.com/office/officeart/2005/8/layout/lProcess2"/>
    <dgm:cxn modelId="{1368F363-8E9E-2C4D-9DFD-138E7914BE8A}" type="presParOf" srcId="{0D07C088-EFF0-DE4B-9BAA-60CBA19CA9CB}" destId="{D89596F9-7AFF-6A4B-8E3B-6A366A93C695}" srcOrd="0" destOrd="0" presId="urn:microsoft.com/office/officeart/2005/8/layout/lProcess2"/>
    <dgm:cxn modelId="{39CF84A5-833A-964E-8007-0EE81BCF58E9}" type="presParOf" srcId="{6CF0F45D-64C5-ED43-ACC6-6B5116A1D3F7}" destId="{A57BD8D3-C6A8-AF45-90D8-4240A01D543B}" srcOrd="1" destOrd="0" presId="urn:microsoft.com/office/officeart/2005/8/layout/lProcess2"/>
    <dgm:cxn modelId="{D8A1C9C0-1151-614D-94BE-3229260FB36B}" type="presParOf" srcId="{6CF0F45D-64C5-ED43-ACC6-6B5116A1D3F7}" destId="{A93C52AE-7F7C-7E48-B157-75B2B94A4055}" srcOrd="2" destOrd="0" presId="urn:microsoft.com/office/officeart/2005/8/layout/lProcess2"/>
    <dgm:cxn modelId="{6D823F60-3E02-224F-A7AB-0132F9051761}" type="presParOf" srcId="{A93C52AE-7F7C-7E48-B157-75B2B94A4055}" destId="{F53ED652-623C-5F4F-B7F3-413959396DAD}" srcOrd="0" destOrd="0" presId="urn:microsoft.com/office/officeart/2005/8/layout/lProcess2"/>
    <dgm:cxn modelId="{BE386704-CE8B-0F45-9342-5A4A308B12F7}" type="presParOf" srcId="{A93C52AE-7F7C-7E48-B157-75B2B94A4055}" destId="{5786019C-DF68-A34F-B151-1C9063BE5359}" srcOrd="1" destOrd="0" presId="urn:microsoft.com/office/officeart/2005/8/layout/lProcess2"/>
    <dgm:cxn modelId="{71D6D5A9-2EC2-9D4A-90DC-987C8A9A2353}" type="presParOf" srcId="{A93C52AE-7F7C-7E48-B157-75B2B94A4055}" destId="{BC25AD05-A1B7-8F49-95EA-E2DE7E9ED81D}" srcOrd="2" destOrd="0" presId="urn:microsoft.com/office/officeart/2005/8/layout/lProcess2"/>
    <dgm:cxn modelId="{788E787F-3EC6-DA42-8969-94C38AD96D28}" type="presParOf" srcId="{BC25AD05-A1B7-8F49-95EA-E2DE7E9ED81D}" destId="{6A7E0ED0-86D2-664B-9C9B-D51EE48A7DC3}" srcOrd="0" destOrd="0" presId="urn:microsoft.com/office/officeart/2005/8/layout/lProcess2"/>
    <dgm:cxn modelId="{90F2E791-4073-3F4D-925D-784178DFCCA9}" type="presParOf" srcId="{6A7E0ED0-86D2-664B-9C9B-D51EE48A7DC3}" destId="{AB74167D-C985-2047-9C7F-2B577D0362E4}" srcOrd="0" destOrd="0" presId="urn:microsoft.com/office/officeart/2005/8/layout/lProcess2"/>
    <dgm:cxn modelId="{851600DE-D8AD-EA4B-B660-960880A81FF9}" type="presParOf" srcId="{6CF0F45D-64C5-ED43-ACC6-6B5116A1D3F7}" destId="{42E62C8F-5AF1-9748-8FE4-B362B43C9951}" srcOrd="3" destOrd="0" presId="urn:microsoft.com/office/officeart/2005/8/layout/lProcess2"/>
    <dgm:cxn modelId="{2FB8A624-0D3C-3E4B-BC56-74ADE276C294}" type="presParOf" srcId="{6CF0F45D-64C5-ED43-ACC6-6B5116A1D3F7}" destId="{778C955D-A7BC-7B45-84CF-153F5DDCB52A}" srcOrd="4" destOrd="0" presId="urn:microsoft.com/office/officeart/2005/8/layout/lProcess2"/>
    <dgm:cxn modelId="{CECCA59D-48DA-594C-AF62-3787F5198C44}" type="presParOf" srcId="{778C955D-A7BC-7B45-84CF-153F5DDCB52A}" destId="{94AFFB2F-CAAB-764B-B24B-9E17A6B378B0}" srcOrd="0" destOrd="0" presId="urn:microsoft.com/office/officeart/2005/8/layout/lProcess2"/>
    <dgm:cxn modelId="{A9B68A6D-5F2D-974A-B78E-2B440A2448BD}" type="presParOf" srcId="{778C955D-A7BC-7B45-84CF-153F5DDCB52A}" destId="{148419D0-0CDC-E445-A5BE-F6537D1BECC2}" srcOrd="1" destOrd="0" presId="urn:microsoft.com/office/officeart/2005/8/layout/lProcess2"/>
    <dgm:cxn modelId="{EA50D5FE-1092-E542-816D-45562094EF45}" type="presParOf" srcId="{778C955D-A7BC-7B45-84CF-153F5DDCB52A}" destId="{B3D2109E-F9B3-9F4E-BCB2-5EF8AC056BBE}" srcOrd="2" destOrd="0" presId="urn:microsoft.com/office/officeart/2005/8/layout/lProcess2"/>
    <dgm:cxn modelId="{B10BA405-EE56-D044-9104-ECD0AB50E4B7}" type="presParOf" srcId="{B3D2109E-F9B3-9F4E-BCB2-5EF8AC056BBE}" destId="{6737367E-CCBD-F64A-9203-9A34978738CB}" srcOrd="0" destOrd="0" presId="urn:microsoft.com/office/officeart/2005/8/layout/lProcess2"/>
    <dgm:cxn modelId="{EEF80ED3-CA4A-D34B-A591-D06D69AAF9AF}" type="presParOf" srcId="{6737367E-CCBD-F64A-9203-9A34978738CB}" destId="{51020066-F7AA-824D-A10F-064F48F92C5A}" srcOrd="0"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EA794F-6072-4C48-B1E4-C6DE94BA422E}">
      <dsp:nvSpPr>
        <dsp:cNvPr id="0" name=""/>
        <dsp:cNvSpPr/>
      </dsp:nvSpPr>
      <dsp:spPr>
        <a:xfrm>
          <a:off x="6732884" y="2624113"/>
          <a:ext cx="1951104" cy="458783"/>
        </a:xfrm>
        <a:custGeom>
          <a:avLst/>
          <a:gdLst/>
          <a:ahLst/>
          <a:cxnLst/>
          <a:rect l="0" t="0" r="0" b="0"/>
          <a:pathLst>
            <a:path>
              <a:moveTo>
                <a:pt x="0" y="0"/>
              </a:moveTo>
              <a:lnTo>
                <a:pt x="0" y="420509"/>
              </a:lnTo>
              <a:lnTo>
                <a:pt x="1951104" y="420509"/>
              </a:lnTo>
              <a:lnTo>
                <a:pt x="1951104" y="458783"/>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BF3094F-4121-CF4F-A65C-F0ED35139394}">
      <dsp:nvSpPr>
        <dsp:cNvPr id="0" name=""/>
        <dsp:cNvSpPr/>
      </dsp:nvSpPr>
      <dsp:spPr>
        <a:xfrm>
          <a:off x="6732884" y="2624113"/>
          <a:ext cx="556624" cy="1275328"/>
        </a:xfrm>
        <a:custGeom>
          <a:avLst/>
          <a:gdLst/>
          <a:ahLst/>
          <a:cxnLst/>
          <a:rect l="0" t="0" r="0" b="0"/>
          <a:pathLst>
            <a:path>
              <a:moveTo>
                <a:pt x="0" y="0"/>
              </a:moveTo>
              <a:lnTo>
                <a:pt x="0" y="1237053"/>
              </a:lnTo>
              <a:lnTo>
                <a:pt x="556624" y="1237053"/>
              </a:lnTo>
              <a:lnTo>
                <a:pt x="556624" y="1275328"/>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C921300-0D17-9246-9971-25635B1273D0}">
      <dsp:nvSpPr>
        <dsp:cNvPr id="0" name=""/>
        <dsp:cNvSpPr/>
      </dsp:nvSpPr>
      <dsp:spPr>
        <a:xfrm>
          <a:off x="5757187" y="2624113"/>
          <a:ext cx="975697" cy="384744"/>
        </a:xfrm>
        <a:custGeom>
          <a:avLst/>
          <a:gdLst/>
          <a:ahLst/>
          <a:cxnLst/>
          <a:rect l="0" t="0" r="0" b="0"/>
          <a:pathLst>
            <a:path>
              <a:moveTo>
                <a:pt x="975697" y="0"/>
              </a:moveTo>
              <a:lnTo>
                <a:pt x="975697" y="346470"/>
              </a:lnTo>
              <a:lnTo>
                <a:pt x="0" y="346470"/>
              </a:lnTo>
              <a:lnTo>
                <a:pt x="0" y="384744"/>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45F0E39-128F-7344-901D-0CB0D858302D}">
      <dsp:nvSpPr>
        <dsp:cNvPr id="0" name=""/>
        <dsp:cNvSpPr/>
      </dsp:nvSpPr>
      <dsp:spPr>
        <a:xfrm>
          <a:off x="4871904" y="2624113"/>
          <a:ext cx="1860980" cy="1107356"/>
        </a:xfrm>
        <a:custGeom>
          <a:avLst/>
          <a:gdLst/>
          <a:ahLst/>
          <a:cxnLst/>
          <a:rect l="0" t="0" r="0" b="0"/>
          <a:pathLst>
            <a:path>
              <a:moveTo>
                <a:pt x="1860980" y="0"/>
              </a:moveTo>
              <a:lnTo>
                <a:pt x="1860980" y="1069082"/>
              </a:lnTo>
              <a:lnTo>
                <a:pt x="0" y="1069082"/>
              </a:lnTo>
              <a:lnTo>
                <a:pt x="0" y="1107356"/>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44C1C8A-C86B-7145-A690-CD72D5C482AB}">
      <dsp:nvSpPr>
        <dsp:cNvPr id="0" name=""/>
        <dsp:cNvSpPr/>
      </dsp:nvSpPr>
      <dsp:spPr>
        <a:xfrm>
          <a:off x="4671448" y="1559417"/>
          <a:ext cx="2061435" cy="401839"/>
        </a:xfrm>
        <a:custGeom>
          <a:avLst/>
          <a:gdLst/>
          <a:ahLst/>
          <a:cxnLst/>
          <a:rect l="0" t="0" r="0" b="0"/>
          <a:pathLst>
            <a:path>
              <a:moveTo>
                <a:pt x="0" y="0"/>
              </a:moveTo>
              <a:lnTo>
                <a:pt x="0" y="363565"/>
              </a:lnTo>
              <a:lnTo>
                <a:pt x="2061435" y="363565"/>
              </a:lnTo>
              <a:lnTo>
                <a:pt x="2061435" y="401839"/>
              </a:lnTo>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B895FC7-046A-3842-A69A-525CF4E3343C}">
      <dsp:nvSpPr>
        <dsp:cNvPr id="0" name=""/>
        <dsp:cNvSpPr/>
      </dsp:nvSpPr>
      <dsp:spPr>
        <a:xfrm>
          <a:off x="2493693" y="3132794"/>
          <a:ext cx="575846" cy="588278"/>
        </a:xfrm>
        <a:custGeom>
          <a:avLst/>
          <a:gdLst/>
          <a:ahLst/>
          <a:cxnLst/>
          <a:rect l="0" t="0" r="0" b="0"/>
          <a:pathLst>
            <a:path>
              <a:moveTo>
                <a:pt x="0" y="0"/>
              </a:moveTo>
              <a:lnTo>
                <a:pt x="0" y="550003"/>
              </a:lnTo>
              <a:lnTo>
                <a:pt x="575846" y="550003"/>
              </a:lnTo>
              <a:lnTo>
                <a:pt x="575846" y="588278"/>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074FC9A-7B03-F34A-B3C1-DE7AA218DFC6}">
      <dsp:nvSpPr>
        <dsp:cNvPr id="0" name=""/>
        <dsp:cNvSpPr/>
      </dsp:nvSpPr>
      <dsp:spPr>
        <a:xfrm>
          <a:off x="1419101" y="4707753"/>
          <a:ext cx="955130" cy="595078"/>
        </a:xfrm>
        <a:custGeom>
          <a:avLst/>
          <a:gdLst/>
          <a:ahLst/>
          <a:cxnLst/>
          <a:rect l="0" t="0" r="0" b="0"/>
          <a:pathLst>
            <a:path>
              <a:moveTo>
                <a:pt x="0" y="0"/>
              </a:moveTo>
              <a:lnTo>
                <a:pt x="0" y="556804"/>
              </a:lnTo>
              <a:lnTo>
                <a:pt x="955130" y="556804"/>
              </a:lnTo>
              <a:lnTo>
                <a:pt x="955130" y="595078"/>
              </a:lnTo>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5851BE79-A975-4B45-A9C1-606C5D03318B}">
      <dsp:nvSpPr>
        <dsp:cNvPr id="0" name=""/>
        <dsp:cNvSpPr/>
      </dsp:nvSpPr>
      <dsp:spPr>
        <a:xfrm>
          <a:off x="1144539" y="5659831"/>
          <a:ext cx="579825" cy="370420"/>
        </a:xfrm>
        <a:custGeom>
          <a:avLst/>
          <a:gdLst/>
          <a:ahLst/>
          <a:cxnLst/>
          <a:rect l="0" t="0" r="0" b="0"/>
          <a:pathLst>
            <a:path>
              <a:moveTo>
                <a:pt x="0" y="0"/>
              </a:moveTo>
              <a:lnTo>
                <a:pt x="0" y="332146"/>
              </a:lnTo>
              <a:lnTo>
                <a:pt x="579825" y="332146"/>
              </a:lnTo>
              <a:lnTo>
                <a:pt x="579825" y="370420"/>
              </a:lnTo>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D72CE7A-CB04-5E40-94F6-27D2B59FACDE}">
      <dsp:nvSpPr>
        <dsp:cNvPr id="0" name=""/>
        <dsp:cNvSpPr/>
      </dsp:nvSpPr>
      <dsp:spPr>
        <a:xfrm>
          <a:off x="613366" y="5659831"/>
          <a:ext cx="531172" cy="370420"/>
        </a:xfrm>
        <a:custGeom>
          <a:avLst/>
          <a:gdLst/>
          <a:ahLst/>
          <a:cxnLst/>
          <a:rect l="0" t="0" r="0" b="0"/>
          <a:pathLst>
            <a:path>
              <a:moveTo>
                <a:pt x="531172" y="0"/>
              </a:moveTo>
              <a:lnTo>
                <a:pt x="531172" y="332146"/>
              </a:lnTo>
              <a:lnTo>
                <a:pt x="0" y="332146"/>
              </a:lnTo>
              <a:lnTo>
                <a:pt x="0" y="370420"/>
              </a:lnTo>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9B9CC41-A077-4149-8DA9-B55113E5ECA3}">
      <dsp:nvSpPr>
        <dsp:cNvPr id="0" name=""/>
        <dsp:cNvSpPr/>
      </dsp:nvSpPr>
      <dsp:spPr>
        <a:xfrm>
          <a:off x="1144539" y="4707753"/>
          <a:ext cx="274562" cy="556541"/>
        </a:xfrm>
        <a:custGeom>
          <a:avLst/>
          <a:gdLst/>
          <a:ahLst/>
          <a:cxnLst/>
          <a:rect l="0" t="0" r="0" b="0"/>
          <a:pathLst>
            <a:path>
              <a:moveTo>
                <a:pt x="274562" y="0"/>
              </a:moveTo>
              <a:lnTo>
                <a:pt x="274562" y="518267"/>
              </a:lnTo>
              <a:lnTo>
                <a:pt x="0" y="518267"/>
              </a:lnTo>
              <a:lnTo>
                <a:pt x="0" y="556541"/>
              </a:lnTo>
            </a:path>
          </a:pathLst>
        </a:custGeom>
        <a:noFill/>
        <a:ln w="12700"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8783C4B-6FD6-184F-B929-F5559850B1ED}">
      <dsp:nvSpPr>
        <dsp:cNvPr id="0" name=""/>
        <dsp:cNvSpPr/>
      </dsp:nvSpPr>
      <dsp:spPr>
        <a:xfrm>
          <a:off x="1419101" y="3132794"/>
          <a:ext cx="1074592" cy="555428"/>
        </a:xfrm>
        <a:custGeom>
          <a:avLst/>
          <a:gdLst/>
          <a:ahLst/>
          <a:cxnLst/>
          <a:rect l="0" t="0" r="0" b="0"/>
          <a:pathLst>
            <a:path>
              <a:moveTo>
                <a:pt x="1074592" y="0"/>
              </a:moveTo>
              <a:lnTo>
                <a:pt x="1074592" y="517154"/>
              </a:lnTo>
              <a:lnTo>
                <a:pt x="0" y="517154"/>
              </a:lnTo>
              <a:lnTo>
                <a:pt x="0" y="555428"/>
              </a:lnTo>
            </a:path>
          </a:pathLst>
        </a:custGeom>
        <a:noFill/>
        <a:ln w="12700"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C67D725-7F74-3A46-B9C8-BF9D2A792723}">
      <dsp:nvSpPr>
        <dsp:cNvPr id="0" name=""/>
        <dsp:cNvSpPr/>
      </dsp:nvSpPr>
      <dsp:spPr>
        <a:xfrm>
          <a:off x="2493693" y="1559417"/>
          <a:ext cx="2177755" cy="465502"/>
        </a:xfrm>
        <a:custGeom>
          <a:avLst/>
          <a:gdLst/>
          <a:ahLst/>
          <a:cxnLst/>
          <a:rect l="0" t="0" r="0" b="0"/>
          <a:pathLst>
            <a:path>
              <a:moveTo>
                <a:pt x="2177755" y="0"/>
              </a:moveTo>
              <a:lnTo>
                <a:pt x="2177755" y="427228"/>
              </a:lnTo>
              <a:lnTo>
                <a:pt x="0" y="427228"/>
              </a:lnTo>
              <a:lnTo>
                <a:pt x="0" y="465502"/>
              </a:lnTo>
            </a:path>
          </a:pathLst>
        </a:custGeom>
        <a:noFill/>
        <a:ln w="12700"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F7CAB9A-006E-8C45-8C2A-B998BFF4D6AD}">
      <dsp:nvSpPr>
        <dsp:cNvPr id="0" name=""/>
        <dsp:cNvSpPr/>
      </dsp:nvSpPr>
      <dsp:spPr>
        <a:xfrm>
          <a:off x="3317796" y="959689"/>
          <a:ext cx="2707305" cy="599728"/>
        </a:xfrm>
        <a:prstGeom prst="roundRect">
          <a:avLst>
            <a:gd name="adj" fmla="val 10000"/>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sp>
    <dsp:sp modelId="{BCB12B03-D346-DD43-810A-872DFA8C130B}">
      <dsp:nvSpPr>
        <dsp:cNvPr id="0" name=""/>
        <dsp:cNvSpPr/>
      </dsp:nvSpPr>
      <dsp:spPr>
        <a:xfrm>
          <a:off x="3363702" y="1003300"/>
          <a:ext cx="2707305" cy="59972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fr-FR" sz="1400" kern="1200" dirty="0" smtClean="0"/>
            <a:t>Différentes acceptions de «situation-problème»</a:t>
          </a:r>
          <a:endParaRPr lang="fr-FR" sz="1400" kern="1200" dirty="0"/>
        </a:p>
      </dsp:txBody>
      <dsp:txXfrm>
        <a:off x="3381267" y="1020865"/>
        <a:ext cx="2672175" cy="564598"/>
      </dsp:txXfrm>
    </dsp:sp>
    <dsp:sp modelId="{5D99B46A-0DC4-9E43-8B10-D0467070ABCC}">
      <dsp:nvSpPr>
        <dsp:cNvPr id="0" name=""/>
        <dsp:cNvSpPr/>
      </dsp:nvSpPr>
      <dsp:spPr>
        <a:xfrm>
          <a:off x="1341488" y="2024920"/>
          <a:ext cx="2304409" cy="1107874"/>
        </a:xfrm>
        <a:prstGeom prst="roundRect">
          <a:avLst>
            <a:gd name="adj" fmla="val 10000"/>
          </a:avLst>
        </a:prstGeom>
        <a:gradFill rotWithShape="0">
          <a:gsLst>
            <a:gs pos="0">
              <a:schemeClr val="accent3">
                <a:hueOff val="0"/>
                <a:satOff val="0"/>
                <a:lumOff val="0"/>
                <a:alphaOff val="0"/>
                <a:tint val="50000"/>
                <a:shade val="100000"/>
                <a:alpha val="100000"/>
                <a:satMod val="150000"/>
              </a:schemeClr>
            </a:gs>
            <a:gs pos="40000">
              <a:schemeClr val="accent3">
                <a:hueOff val="0"/>
                <a:satOff val="0"/>
                <a:lumOff val="0"/>
                <a:alphaOff val="0"/>
                <a:tint val="70000"/>
                <a:shade val="100000"/>
                <a:alpha val="100000"/>
                <a:satMod val="150000"/>
              </a:schemeClr>
            </a:gs>
            <a:gs pos="100000">
              <a:schemeClr val="accent3">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sp>
    <dsp:sp modelId="{8BB89BF0-428E-484D-B301-2B74CA6C936F}">
      <dsp:nvSpPr>
        <dsp:cNvPr id="0" name=""/>
        <dsp:cNvSpPr/>
      </dsp:nvSpPr>
      <dsp:spPr>
        <a:xfrm>
          <a:off x="1387394" y="2068530"/>
          <a:ext cx="2304409" cy="110787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Situations-problèmes «didactiques»</a:t>
          </a:r>
        </a:p>
        <a:p>
          <a:pPr lvl="0" algn="ctr" defTabSz="533400">
            <a:lnSpc>
              <a:spcPct val="90000"/>
            </a:lnSpc>
            <a:spcBef>
              <a:spcPct val="0"/>
            </a:spcBef>
            <a:spcAft>
              <a:spcPct val="35000"/>
            </a:spcAft>
          </a:pPr>
          <a:r>
            <a:rPr lang="fr-FR" sz="1200" i="1" kern="1200" dirty="0" smtClean="0">
              <a:solidFill>
                <a:srgbClr val="FF0000"/>
              </a:solidFill>
            </a:rPr>
            <a:t>Enseigner PAR la résolution de problèmes</a:t>
          </a:r>
          <a:endParaRPr lang="fr-FR" sz="1200" i="1" kern="1200" dirty="0">
            <a:solidFill>
              <a:srgbClr val="FF0000"/>
            </a:solidFill>
          </a:endParaRPr>
        </a:p>
      </dsp:txBody>
      <dsp:txXfrm>
        <a:off x="1419843" y="2100979"/>
        <a:ext cx="2239511" cy="1042976"/>
      </dsp:txXfrm>
    </dsp:sp>
    <dsp:sp modelId="{DD949203-8513-7344-AFD8-6FF54C08C258}">
      <dsp:nvSpPr>
        <dsp:cNvPr id="0" name=""/>
        <dsp:cNvSpPr/>
      </dsp:nvSpPr>
      <dsp:spPr>
        <a:xfrm>
          <a:off x="751402" y="3688223"/>
          <a:ext cx="1335397" cy="1019529"/>
        </a:xfrm>
        <a:prstGeom prst="roundRect">
          <a:avLst>
            <a:gd name="adj" fmla="val 10000"/>
          </a:avLst>
        </a:prstGeom>
        <a:gradFill rotWithShape="0">
          <a:gsLst>
            <a:gs pos="0">
              <a:schemeClr val="accent4">
                <a:hueOff val="0"/>
                <a:satOff val="0"/>
                <a:lumOff val="0"/>
                <a:alphaOff val="0"/>
                <a:tint val="50000"/>
                <a:shade val="100000"/>
                <a:alpha val="100000"/>
                <a:satMod val="150000"/>
              </a:schemeClr>
            </a:gs>
            <a:gs pos="40000">
              <a:schemeClr val="accent4">
                <a:hueOff val="0"/>
                <a:satOff val="0"/>
                <a:lumOff val="0"/>
                <a:alphaOff val="0"/>
                <a:tint val="70000"/>
                <a:shade val="100000"/>
                <a:alpha val="100000"/>
                <a:satMod val="150000"/>
              </a:schemeClr>
            </a:gs>
            <a:gs pos="100000">
              <a:schemeClr val="accent4">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sp>
    <dsp:sp modelId="{CB832DB0-E1A8-554E-82B4-6132B1C449E7}">
      <dsp:nvSpPr>
        <dsp:cNvPr id="0" name=""/>
        <dsp:cNvSpPr/>
      </dsp:nvSpPr>
      <dsp:spPr>
        <a:xfrm>
          <a:off x="797308" y="3731834"/>
          <a:ext cx="1335397" cy="101952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Situations que l’enseignant organise dans le contexte d’un nouvel apprentissage</a:t>
          </a:r>
          <a:endParaRPr lang="fr-FR" sz="1200" kern="1200" dirty="0"/>
        </a:p>
      </dsp:txBody>
      <dsp:txXfrm>
        <a:off x="827169" y="3761695"/>
        <a:ext cx="1275675" cy="959807"/>
      </dsp:txXfrm>
    </dsp:sp>
    <dsp:sp modelId="{1EDCB631-4B2E-8244-80D5-DE55D0ACA1D7}">
      <dsp:nvSpPr>
        <dsp:cNvPr id="0" name=""/>
        <dsp:cNvSpPr/>
      </dsp:nvSpPr>
      <dsp:spPr>
        <a:xfrm>
          <a:off x="669928" y="5264294"/>
          <a:ext cx="949222" cy="395536"/>
        </a:xfrm>
        <a:prstGeom prst="roundRect">
          <a:avLst>
            <a:gd name="adj" fmla="val 10000"/>
          </a:avLst>
        </a:prstGeom>
        <a:gradFill rotWithShape="0">
          <a:gsLst>
            <a:gs pos="0">
              <a:schemeClr val="accent5">
                <a:hueOff val="0"/>
                <a:satOff val="0"/>
                <a:lumOff val="0"/>
                <a:alphaOff val="0"/>
                <a:tint val="50000"/>
                <a:shade val="100000"/>
                <a:alpha val="100000"/>
                <a:satMod val="150000"/>
              </a:schemeClr>
            </a:gs>
            <a:gs pos="40000">
              <a:schemeClr val="accent5">
                <a:hueOff val="0"/>
                <a:satOff val="0"/>
                <a:lumOff val="0"/>
                <a:alphaOff val="0"/>
                <a:tint val="70000"/>
                <a:shade val="100000"/>
                <a:alpha val="100000"/>
                <a:satMod val="150000"/>
              </a:schemeClr>
            </a:gs>
            <a:gs pos="100000">
              <a:schemeClr val="accent5">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sp>
    <dsp:sp modelId="{6998B816-50D7-024B-BFE6-E2D3D068ADE5}">
      <dsp:nvSpPr>
        <dsp:cNvPr id="0" name=""/>
        <dsp:cNvSpPr/>
      </dsp:nvSpPr>
      <dsp:spPr>
        <a:xfrm>
          <a:off x="715834" y="5307905"/>
          <a:ext cx="949222" cy="395536"/>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 nouveau savoir</a:t>
          </a:r>
          <a:endParaRPr lang="fr-FR" sz="1200" kern="1200" dirty="0"/>
        </a:p>
      </dsp:txBody>
      <dsp:txXfrm>
        <a:off x="727419" y="5319490"/>
        <a:ext cx="926052" cy="372366"/>
      </dsp:txXfrm>
    </dsp:sp>
    <dsp:sp modelId="{535AC6D1-826F-5E4E-8AA6-0460386682CE}">
      <dsp:nvSpPr>
        <dsp:cNvPr id="0" name=""/>
        <dsp:cNvSpPr/>
      </dsp:nvSpPr>
      <dsp:spPr>
        <a:xfrm>
          <a:off x="230153" y="6030251"/>
          <a:ext cx="766426" cy="302579"/>
        </a:xfrm>
        <a:prstGeom prst="roundRect">
          <a:avLst>
            <a:gd name="adj" fmla="val 10000"/>
          </a:avLst>
        </a:prstGeom>
        <a:gradFill rotWithShape="0">
          <a:gsLst>
            <a:gs pos="0">
              <a:schemeClr val="accent5">
                <a:hueOff val="0"/>
                <a:satOff val="0"/>
                <a:lumOff val="0"/>
                <a:alphaOff val="0"/>
                <a:tint val="50000"/>
                <a:shade val="100000"/>
                <a:alpha val="100000"/>
                <a:satMod val="150000"/>
              </a:schemeClr>
            </a:gs>
            <a:gs pos="40000">
              <a:schemeClr val="accent5">
                <a:hueOff val="0"/>
                <a:satOff val="0"/>
                <a:lumOff val="0"/>
                <a:alphaOff val="0"/>
                <a:tint val="70000"/>
                <a:shade val="100000"/>
                <a:alpha val="100000"/>
                <a:satMod val="150000"/>
              </a:schemeClr>
            </a:gs>
            <a:gs pos="100000">
              <a:schemeClr val="accent5">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sp>
    <dsp:sp modelId="{66EE77EF-3BB0-5642-8A2C-5119477697E9}">
      <dsp:nvSpPr>
        <dsp:cNvPr id="0" name=""/>
        <dsp:cNvSpPr/>
      </dsp:nvSpPr>
      <dsp:spPr>
        <a:xfrm>
          <a:off x="276059" y="6073862"/>
          <a:ext cx="766426" cy="30257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Concept</a:t>
          </a:r>
          <a:endParaRPr lang="fr-FR" sz="1200" kern="1200" dirty="0"/>
        </a:p>
      </dsp:txBody>
      <dsp:txXfrm>
        <a:off x="284921" y="6082724"/>
        <a:ext cx="748702" cy="284855"/>
      </dsp:txXfrm>
    </dsp:sp>
    <dsp:sp modelId="{F7ECF479-66FD-8B47-86E5-778D8A9F44CA}">
      <dsp:nvSpPr>
        <dsp:cNvPr id="0" name=""/>
        <dsp:cNvSpPr/>
      </dsp:nvSpPr>
      <dsp:spPr>
        <a:xfrm>
          <a:off x="1278286" y="6030251"/>
          <a:ext cx="892157" cy="302574"/>
        </a:xfrm>
        <a:prstGeom prst="roundRect">
          <a:avLst>
            <a:gd name="adj" fmla="val 10000"/>
          </a:avLst>
        </a:prstGeom>
        <a:gradFill rotWithShape="0">
          <a:gsLst>
            <a:gs pos="0">
              <a:schemeClr val="accent5">
                <a:hueOff val="0"/>
                <a:satOff val="0"/>
                <a:lumOff val="0"/>
                <a:alphaOff val="0"/>
                <a:tint val="50000"/>
                <a:shade val="100000"/>
                <a:alpha val="100000"/>
                <a:satMod val="150000"/>
              </a:schemeClr>
            </a:gs>
            <a:gs pos="40000">
              <a:schemeClr val="accent5">
                <a:hueOff val="0"/>
                <a:satOff val="0"/>
                <a:lumOff val="0"/>
                <a:alphaOff val="0"/>
                <a:tint val="70000"/>
                <a:shade val="100000"/>
                <a:alpha val="100000"/>
                <a:satMod val="150000"/>
              </a:schemeClr>
            </a:gs>
            <a:gs pos="100000">
              <a:schemeClr val="accent5">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sp>
    <dsp:sp modelId="{3C046C5E-9D9A-7A43-A9CA-ACA90A45FAF2}">
      <dsp:nvSpPr>
        <dsp:cNvPr id="0" name=""/>
        <dsp:cNvSpPr/>
      </dsp:nvSpPr>
      <dsp:spPr>
        <a:xfrm>
          <a:off x="1324192" y="6073862"/>
          <a:ext cx="892157" cy="30257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Processus</a:t>
          </a:r>
          <a:endParaRPr lang="fr-FR" sz="1200" kern="1200" dirty="0"/>
        </a:p>
      </dsp:txBody>
      <dsp:txXfrm>
        <a:off x="1333054" y="6082724"/>
        <a:ext cx="874433" cy="284850"/>
      </dsp:txXfrm>
    </dsp:sp>
    <dsp:sp modelId="{330A4C15-72F7-8842-BFFE-50BCC10425DB}">
      <dsp:nvSpPr>
        <dsp:cNvPr id="0" name=""/>
        <dsp:cNvSpPr/>
      </dsp:nvSpPr>
      <dsp:spPr>
        <a:xfrm>
          <a:off x="1764556" y="5302831"/>
          <a:ext cx="1219350" cy="410779"/>
        </a:xfrm>
        <a:prstGeom prst="roundRect">
          <a:avLst>
            <a:gd name="adj" fmla="val 10000"/>
          </a:avLst>
        </a:prstGeom>
        <a:gradFill rotWithShape="0">
          <a:gsLst>
            <a:gs pos="0">
              <a:schemeClr val="accent5">
                <a:hueOff val="0"/>
                <a:satOff val="0"/>
                <a:lumOff val="0"/>
                <a:alphaOff val="0"/>
                <a:tint val="50000"/>
                <a:shade val="100000"/>
                <a:alpha val="100000"/>
                <a:satMod val="150000"/>
              </a:schemeClr>
            </a:gs>
            <a:gs pos="40000">
              <a:schemeClr val="accent5">
                <a:hueOff val="0"/>
                <a:satOff val="0"/>
                <a:lumOff val="0"/>
                <a:alphaOff val="0"/>
                <a:tint val="70000"/>
                <a:shade val="100000"/>
                <a:alpha val="100000"/>
                <a:satMod val="150000"/>
              </a:schemeClr>
            </a:gs>
            <a:gs pos="100000">
              <a:schemeClr val="accent5">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sp>
    <dsp:sp modelId="{A81F0BE2-792F-034C-9C8D-27E87283BA7E}">
      <dsp:nvSpPr>
        <dsp:cNvPr id="0" name=""/>
        <dsp:cNvSpPr/>
      </dsp:nvSpPr>
      <dsp:spPr>
        <a:xfrm>
          <a:off x="1810462" y="5346442"/>
          <a:ext cx="1219350" cy="410779"/>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endParaRPr lang="fr-FR" sz="1200" kern="1200" dirty="0" smtClean="0"/>
        </a:p>
        <a:p>
          <a:pPr lvl="0" algn="ctr" defTabSz="533400">
            <a:lnSpc>
              <a:spcPct val="90000"/>
            </a:lnSpc>
            <a:spcBef>
              <a:spcPct val="0"/>
            </a:spcBef>
            <a:spcAft>
              <a:spcPct val="35000"/>
            </a:spcAft>
          </a:pPr>
          <a:r>
            <a:rPr lang="fr-FR" sz="1200" kern="1200" dirty="0" smtClean="0"/>
            <a:t>stratégies de résolution</a:t>
          </a:r>
        </a:p>
        <a:p>
          <a:pPr lvl="0" algn="ctr" defTabSz="533400">
            <a:lnSpc>
              <a:spcPct val="90000"/>
            </a:lnSpc>
            <a:spcBef>
              <a:spcPct val="0"/>
            </a:spcBef>
            <a:spcAft>
              <a:spcPct val="35000"/>
            </a:spcAft>
          </a:pPr>
          <a:endParaRPr lang="fr-FR" sz="1200" kern="1200" dirty="0"/>
        </a:p>
      </dsp:txBody>
      <dsp:txXfrm>
        <a:off x="1822493" y="5358473"/>
        <a:ext cx="1195288" cy="386717"/>
      </dsp:txXfrm>
    </dsp:sp>
    <dsp:sp modelId="{AAA9E675-F425-C645-A846-D60D4B012C7A}">
      <dsp:nvSpPr>
        <dsp:cNvPr id="0" name=""/>
        <dsp:cNvSpPr/>
      </dsp:nvSpPr>
      <dsp:spPr>
        <a:xfrm>
          <a:off x="2386585" y="3721072"/>
          <a:ext cx="1365908" cy="1028541"/>
        </a:xfrm>
        <a:prstGeom prst="roundRect">
          <a:avLst>
            <a:gd name="adj" fmla="val 10000"/>
          </a:avLst>
        </a:prstGeom>
        <a:gradFill rotWithShape="0">
          <a:gsLst>
            <a:gs pos="0">
              <a:schemeClr val="accent4">
                <a:hueOff val="0"/>
                <a:satOff val="0"/>
                <a:lumOff val="0"/>
                <a:alphaOff val="0"/>
                <a:tint val="50000"/>
                <a:shade val="100000"/>
                <a:alpha val="100000"/>
                <a:satMod val="150000"/>
              </a:schemeClr>
            </a:gs>
            <a:gs pos="40000">
              <a:schemeClr val="accent4">
                <a:hueOff val="0"/>
                <a:satOff val="0"/>
                <a:lumOff val="0"/>
                <a:alphaOff val="0"/>
                <a:tint val="70000"/>
                <a:shade val="100000"/>
                <a:alpha val="100000"/>
                <a:satMod val="150000"/>
              </a:schemeClr>
            </a:gs>
            <a:gs pos="100000">
              <a:schemeClr val="accent4">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sp>
    <dsp:sp modelId="{9ECA06E4-DA81-E64D-BFBF-7B84E528C0B4}">
      <dsp:nvSpPr>
        <dsp:cNvPr id="0" name=""/>
        <dsp:cNvSpPr/>
      </dsp:nvSpPr>
      <dsp:spPr>
        <a:xfrm>
          <a:off x="2432491" y="3764683"/>
          <a:ext cx="1365908" cy="102854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Peut être une S-P ouverte, nature exploratoire visant l’émission d’hypothèses.</a:t>
          </a:r>
          <a:endParaRPr lang="fr-FR" sz="1200" kern="1200" dirty="0"/>
        </a:p>
      </dsp:txBody>
      <dsp:txXfrm>
        <a:off x="2462616" y="3794808"/>
        <a:ext cx="1305658" cy="968291"/>
      </dsp:txXfrm>
    </dsp:sp>
    <dsp:sp modelId="{9C699ABC-C8B5-0C4C-838E-38660728411F}">
      <dsp:nvSpPr>
        <dsp:cNvPr id="0" name=""/>
        <dsp:cNvSpPr/>
      </dsp:nvSpPr>
      <dsp:spPr>
        <a:xfrm>
          <a:off x="5561596" y="1961257"/>
          <a:ext cx="2342576" cy="662855"/>
        </a:xfrm>
        <a:prstGeom prst="roundRect">
          <a:avLst>
            <a:gd name="adj" fmla="val 10000"/>
          </a:avLst>
        </a:prstGeom>
        <a:gradFill rotWithShape="0">
          <a:gsLst>
            <a:gs pos="0">
              <a:schemeClr val="accent3">
                <a:hueOff val="0"/>
                <a:satOff val="0"/>
                <a:lumOff val="0"/>
                <a:alphaOff val="0"/>
                <a:tint val="50000"/>
                <a:shade val="100000"/>
                <a:alpha val="100000"/>
                <a:satMod val="150000"/>
              </a:schemeClr>
            </a:gs>
            <a:gs pos="40000">
              <a:schemeClr val="accent3">
                <a:hueOff val="0"/>
                <a:satOff val="0"/>
                <a:lumOff val="0"/>
                <a:alphaOff val="0"/>
                <a:tint val="70000"/>
                <a:shade val="100000"/>
                <a:alpha val="100000"/>
                <a:satMod val="150000"/>
              </a:schemeClr>
            </a:gs>
            <a:gs pos="100000">
              <a:schemeClr val="accent3">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sp>
    <dsp:sp modelId="{09529FE9-6408-8C46-AB66-DE381EC8F622}">
      <dsp:nvSpPr>
        <dsp:cNvPr id="0" name=""/>
        <dsp:cNvSpPr/>
      </dsp:nvSpPr>
      <dsp:spPr>
        <a:xfrm>
          <a:off x="5607502" y="2004868"/>
          <a:ext cx="2342576" cy="66285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Situations-problème «cibles»</a:t>
          </a:r>
        </a:p>
        <a:p>
          <a:pPr lvl="0" algn="ctr" defTabSz="533400">
            <a:lnSpc>
              <a:spcPct val="90000"/>
            </a:lnSpc>
            <a:spcBef>
              <a:spcPct val="0"/>
            </a:spcBef>
            <a:spcAft>
              <a:spcPct val="35000"/>
            </a:spcAft>
          </a:pPr>
          <a:r>
            <a:rPr lang="fr-FR" sz="1200" i="1" kern="1200" dirty="0" smtClean="0">
              <a:solidFill>
                <a:srgbClr val="FF0000"/>
              </a:solidFill>
            </a:rPr>
            <a:t>Enseigner POUR résoudre des problèmes</a:t>
          </a:r>
          <a:endParaRPr lang="fr-FR" sz="1200" kern="1200" dirty="0"/>
        </a:p>
      </dsp:txBody>
      <dsp:txXfrm>
        <a:off x="5626916" y="2024282"/>
        <a:ext cx="2303748" cy="624027"/>
      </dsp:txXfrm>
    </dsp:sp>
    <dsp:sp modelId="{4C48B838-4A1D-5748-BE3B-8B0FAEB240BA}">
      <dsp:nvSpPr>
        <dsp:cNvPr id="0" name=""/>
        <dsp:cNvSpPr/>
      </dsp:nvSpPr>
      <dsp:spPr>
        <a:xfrm>
          <a:off x="4154036" y="3731469"/>
          <a:ext cx="1435736" cy="979830"/>
        </a:xfrm>
        <a:prstGeom prst="roundRect">
          <a:avLst>
            <a:gd name="adj" fmla="val 10000"/>
          </a:avLst>
        </a:prstGeom>
        <a:gradFill rotWithShape="0">
          <a:gsLst>
            <a:gs pos="0">
              <a:schemeClr val="accent4">
                <a:hueOff val="0"/>
                <a:satOff val="0"/>
                <a:lumOff val="0"/>
                <a:alphaOff val="0"/>
                <a:tint val="50000"/>
                <a:shade val="100000"/>
                <a:alpha val="100000"/>
                <a:satMod val="150000"/>
              </a:schemeClr>
            </a:gs>
            <a:gs pos="40000">
              <a:schemeClr val="accent4">
                <a:hueOff val="0"/>
                <a:satOff val="0"/>
                <a:lumOff val="0"/>
                <a:alphaOff val="0"/>
                <a:tint val="70000"/>
                <a:shade val="100000"/>
                <a:alpha val="100000"/>
                <a:satMod val="150000"/>
              </a:schemeClr>
            </a:gs>
            <a:gs pos="100000">
              <a:schemeClr val="accent4">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sp>
    <dsp:sp modelId="{B6442BE4-6363-3E48-A5E7-BD7BAD0B9A74}">
      <dsp:nvSpPr>
        <dsp:cNvPr id="0" name=""/>
        <dsp:cNvSpPr/>
      </dsp:nvSpPr>
      <dsp:spPr>
        <a:xfrm>
          <a:off x="4199942" y="3775080"/>
          <a:ext cx="1435736" cy="97983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Souvent appelées «situation d’intégration» ou «situations de réinvestissement»</a:t>
          </a:r>
          <a:endParaRPr lang="fr-FR" sz="1200" kern="1200" dirty="0"/>
        </a:p>
      </dsp:txBody>
      <dsp:txXfrm>
        <a:off x="4228640" y="3803778"/>
        <a:ext cx="1378340" cy="922434"/>
      </dsp:txXfrm>
    </dsp:sp>
    <dsp:sp modelId="{7D7258E0-5DD6-6945-AD47-95F631A9B686}">
      <dsp:nvSpPr>
        <dsp:cNvPr id="0" name=""/>
        <dsp:cNvSpPr/>
      </dsp:nvSpPr>
      <dsp:spPr>
        <a:xfrm>
          <a:off x="4989757" y="3008857"/>
          <a:ext cx="1534860" cy="614645"/>
        </a:xfrm>
        <a:prstGeom prst="roundRect">
          <a:avLst>
            <a:gd name="adj" fmla="val 10000"/>
          </a:avLst>
        </a:prstGeom>
        <a:gradFill rotWithShape="0">
          <a:gsLst>
            <a:gs pos="0">
              <a:schemeClr val="accent4">
                <a:hueOff val="0"/>
                <a:satOff val="0"/>
                <a:lumOff val="0"/>
                <a:alphaOff val="0"/>
                <a:tint val="50000"/>
                <a:shade val="100000"/>
                <a:alpha val="100000"/>
                <a:satMod val="150000"/>
              </a:schemeClr>
            </a:gs>
            <a:gs pos="40000">
              <a:schemeClr val="accent4">
                <a:hueOff val="0"/>
                <a:satOff val="0"/>
                <a:lumOff val="0"/>
                <a:alphaOff val="0"/>
                <a:tint val="70000"/>
                <a:shade val="100000"/>
                <a:alpha val="100000"/>
                <a:satMod val="150000"/>
              </a:schemeClr>
            </a:gs>
            <a:gs pos="100000">
              <a:schemeClr val="accent4">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sp>
    <dsp:sp modelId="{DD09C7AF-D2EB-5447-B4E9-48D7C0AFB9DE}">
      <dsp:nvSpPr>
        <dsp:cNvPr id="0" name=""/>
        <dsp:cNvSpPr/>
      </dsp:nvSpPr>
      <dsp:spPr>
        <a:xfrm>
          <a:off x="5035663" y="3052468"/>
          <a:ext cx="1534860" cy="614645"/>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En fin d’apprentissage</a:t>
          </a:r>
          <a:endParaRPr lang="fr-FR" sz="1200" kern="1200" dirty="0"/>
        </a:p>
      </dsp:txBody>
      <dsp:txXfrm>
        <a:off x="5053665" y="3070470"/>
        <a:ext cx="1498856" cy="578641"/>
      </dsp:txXfrm>
    </dsp:sp>
    <dsp:sp modelId="{8A20B53C-6B45-C34F-8C38-56C4914389CB}">
      <dsp:nvSpPr>
        <dsp:cNvPr id="0" name=""/>
        <dsp:cNvSpPr/>
      </dsp:nvSpPr>
      <dsp:spPr>
        <a:xfrm>
          <a:off x="6737669" y="3899441"/>
          <a:ext cx="1103679" cy="982131"/>
        </a:xfrm>
        <a:prstGeom prst="roundRect">
          <a:avLst>
            <a:gd name="adj" fmla="val 10000"/>
          </a:avLst>
        </a:prstGeom>
        <a:gradFill rotWithShape="0">
          <a:gsLst>
            <a:gs pos="0">
              <a:schemeClr val="accent4">
                <a:hueOff val="0"/>
                <a:satOff val="0"/>
                <a:lumOff val="0"/>
                <a:alphaOff val="0"/>
                <a:tint val="50000"/>
                <a:shade val="100000"/>
                <a:alpha val="100000"/>
                <a:satMod val="150000"/>
              </a:schemeClr>
            </a:gs>
            <a:gs pos="40000">
              <a:schemeClr val="accent4">
                <a:hueOff val="0"/>
                <a:satOff val="0"/>
                <a:lumOff val="0"/>
                <a:alphaOff val="0"/>
                <a:tint val="70000"/>
                <a:shade val="100000"/>
                <a:alpha val="100000"/>
                <a:satMod val="150000"/>
              </a:schemeClr>
            </a:gs>
            <a:gs pos="100000">
              <a:schemeClr val="accent4">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sp>
    <dsp:sp modelId="{DABE2E0B-4A25-7243-B09F-F1C862B73C35}">
      <dsp:nvSpPr>
        <dsp:cNvPr id="0" name=""/>
        <dsp:cNvSpPr/>
      </dsp:nvSpPr>
      <dsp:spPr>
        <a:xfrm>
          <a:off x="6783575" y="3943052"/>
          <a:ext cx="1103679" cy="98213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N’est pas une juxtaposition de petits exercices.</a:t>
          </a:r>
          <a:endParaRPr lang="fr-FR" sz="1200" kern="1200" dirty="0"/>
        </a:p>
      </dsp:txBody>
      <dsp:txXfrm>
        <a:off x="6812341" y="3971818"/>
        <a:ext cx="1046147" cy="924599"/>
      </dsp:txXfrm>
    </dsp:sp>
    <dsp:sp modelId="{E96EC656-17F0-6F47-86F1-C75154D88893}">
      <dsp:nvSpPr>
        <dsp:cNvPr id="0" name=""/>
        <dsp:cNvSpPr/>
      </dsp:nvSpPr>
      <dsp:spPr>
        <a:xfrm>
          <a:off x="8035925" y="3082896"/>
          <a:ext cx="1296127" cy="1127417"/>
        </a:xfrm>
        <a:prstGeom prst="roundRect">
          <a:avLst>
            <a:gd name="adj" fmla="val 10000"/>
          </a:avLst>
        </a:prstGeom>
        <a:gradFill rotWithShape="0">
          <a:gsLst>
            <a:gs pos="0">
              <a:schemeClr val="accent4">
                <a:hueOff val="0"/>
                <a:satOff val="0"/>
                <a:lumOff val="0"/>
                <a:alphaOff val="0"/>
                <a:tint val="50000"/>
                <a:shade val="100000"/>
                <a:alpha val="100000"/>
                <a:satMod val="150000"/>
              </a:schemeClr>
            </a:gs>
            <a:gs pos="40000">
              <a:schemeClr val="accent4">
                <a:hueOff val="0"/>
                <a:satOff val="0"/>
                <a:lumOff val="0"/>
                <a:alphaOff val="0"/>
                <a:tint val="70000"/>
                <a:shade val="100000"/>
                <a:alpha val="100000"/>
                <a:satMod val="150000"/>
              </a:schemeClr>
            </a:gs>
            <a:gs pos="100000">
              <a:schemeClr val="accent4">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dsp:spPr>
      <dsp:style>
        <a:lnRef idx="0">
          <a:scrgbClr r="0" g="0" b="0"/>
        </a:lnRef>
        <a:fillRef idx="3">
          <a:scrgbClr r="0" g="0" b="0"/>
        </a:fillRef>
        <a:effectRef idx="2">
          <a:scrgbClr r="0" g="0" b="0"/>
        </a:effectRef>
        <a:fontRef idx="minor">
          <a:schemeClr val="lt1"/>
        </a:fontRef>
      </dsp:style>
    </dsp:sp>
    <dsp:sp modelId="{76DECF78-22C3-BB45-A59A-16ABFE9F501C}">
      <dsp:nvSpPr>
        <dsp:cNvPr id="0" name=""/>
        <dsp:cNvSpPr/>
      </dsp:nvSpPr>
      <dsp:spPr>
        <a:xfrm>
          <a:off x="8081831" y="3126507"/>
          <a:ext cx="1296127" cy="1127417"/>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fr-FR" sz="1200" kern="1200" dirty="0" smtClean="0"/>
            <a:t>L’élève doit montrer qu’il peut combiner des connaissances antérieures</a:t>
          </a:r>
          <a:endParaRPr lang="fr-FR" sz="1200" kern="1200" dirty="0"/>
        </a:p>
      </dsp:txBody>
      <dsp:txXfrm>
        <a:off x="8114852" y="3159528"/>
        <a:ext cx="1230085" cy="10613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BB2B9-9225-6E4E-9666-2AD7832DCFFA}">
      <dsp:nvSpPr>
        <dsp:cNvPr id="0" name=""/>
        <dsp:cNvSpPr/>
      </dsp:nvSpPr>
      <dsp:spPr>
        <a:xfrm>
          <a:off x="935" y="0"/>
          <a:ext cx="2432061" cy="3267168"/>
        </a:xfrm>
        <a:prstGeom prst="roundRect">
          <a:avLst>
            <a:gd name="adj" fmla="val 1000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b="1" kern="1200" dirty="0" smtClean="0"/>
            <a:t>PRODUIT NOUVEAU</a:t>
          </a:r>
          <a:endParaRPr lang="fr-FR" sz="1900" b="1" kern="1200" dirty="0"/>
        </a:p>
      </dsp:txBody>
      <dsp:txXfrm>
        <a:off x="935" y="0"/>
        <a:ext cx="2432061" cy="980150"/>
      </dsp:txXfrm>
    </dsp:sp>
    <dsp:sp modelId="{D89596F9-7AFF-6A4B-8E3B-6A366A93C695}">
      <dsp:nvSpPr>
        <dsp:cNvPr id="0" name=""/>
        <dsp:cNvSpPr/>
      </dsp:nvSpPr>
      <dsp:spPr>
        <a:xfrm>
          <a:off x="244141" y="980150"/>
          <a:ext cx="1945649" cy="2123659"/>
        </a:xfrm>
        <a:prstGeom prst="roundRect">
          <a:avLst>
            <a:gd name="adj" fmla="val 10000"/>
          </a:avLst>
        </a:prstGeom>
        <a:solidFill>
          <a:schemeClr val="accent1">
            <a:hueOff val="0"/>
            <a:satOff val="0"/>
            <a:lumOff val="0"/>
            <a:alphaOff val="0"/>
          </a:schemeClr>
        </a:solidFill>
        <a:ln>
          <a:noFill/>
        </a:ln>
        <a:effectLst>
          <a:outerShdw blurRad="88900" dist="50800" dir="11400000" sx="102000" sy="101000" algn="tl"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fr-FR" sz="2500" kern="1200" dirty="0" smtClean="0"/>
            <a:t>Introduire un nouveau savoir</a:t>
          </a:r>
          <a:endParaRPr lang="fr-FR" sz="2500" kern="1200" dirty="0"/>
        </a:p>
      </dsp:txBody>
      <dsp:txXfrm>
        <a:off x="301127" y="1037136"/>
        <a:ext cx="1831677" cy="2009687"/>
      </dsp:txXfrm>
    </dsp:sp>
    <dsp:sp modelId="{F53ED652-623C-5F4F-B7F3-413959396DAD}">
      <dsp:nvSpPr>
        <dsp:cNvPr id="0" name=""/>
        <dsp:cNvSpPr/>
      </dsp:nvSpPr>
      <dsp:spPr>
        <a:xfrm>
          <a:off x="2615401" y="0"/>
          <a:ext cx="2432061" cy="3267168"/>
        </a:xfrm>
        <a:prstGeom prst="roundRect">
          <a:avLst>
            <a:gd name="adj" fmla="val 1000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b="1" kern="1200" dirty="0" smtClean="0"/>
            <a:t>DÉMARCHE NOUVELLE</a:t>
          </a:r>
          <a:endParaRPr lang="fr-FR" sz="1900" b="1" kern="1200" dirty="0"/>
        </a:p>
      </dsp:txBody>
      <dsp:txXfrm>
        <a:off x="2615401" y="0"/>
        <a:ext cx="2432061" cy="980150"/>
      </dsp:txXfrm>
    </dsp:sp>
    <dsp:sp modelId="{AB74167D-C985-2047-9C7F-2B577D0362E4}">
      <dsp:nvSpPr>
        <dsp:cNvPr id="0" name=""/>
        <dsp:cNvSpPr/>
      </dsp:nvSpPr>
      <dsp:spPr>
        <a:xfrm>
          <a:off x="2858607" y="980150"/>
          <a:ext cx="1945649" cy="2123659"/>
        </a:xfrm>
        <a:prstGeom prst="roundRect">
          <a:avLst>
            <a:gd name="adj" fmla="val 10000"/>
          </a:avLst>
        </a:prstGeom>
        <a:solidFill>
          <a:schemeClr val="accent1">
            <a:hueOff val="0"/>
            <a:satOff val="0"/>
            <a:lumOff val="0"/>
            <a:alphaOff val="0"/>
          </a:schemeClr>
        </a:solidFill>
        <a:ln>
          <a:noFill/>
        </a:ln>
        <a:effectLst>
          <a:outerShdw blurRad="88900" dist="50800" dir="11400000" sx="102000" sy="101000" algn="tl"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fr-FR" sz="2500" kern="1200" dirty="0" smtClean="0"/>
            <a:t>Susciter de nouvelles démarches de résolution</a:t>
          </a:r>
          <a:endParaRPr lang="fr-FR" sz="2500" kern="1200" dirty="0"/>
        </a:p>
      </dsp:txBody>
      <dsp:txXfrm>
        <a:off x="2915593" y="1037136"/>
        <a:ext cx="1831677" cy="2009687"/>
      </dsp:txXfrm>
    </dsp:sp>
    <dsp:sp modelId="{94AFFB2F-CAAB-764B-B24B-9E17A6B378B0}">
      <dsp:nvSpPr>
        <dsp:cNvPr id="0" name=""/>
        <dsp:cNvSpPr/>
      </dsp:nvSpPr>
      <dsp:spPr>
        <a:xfrm>
          <a:off x="5229867" y="0"/>
          <a:ext cx="2432061" cy="3267168"/>
        </a:xfrm>
        <a:prstGeom prst="roundRect">
          <a:avLst>
            <a:gd name="adj" fmla="val 1000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b="1" kern="1200" dirty="0" smtClean="0"/>
            <a:t>SITUATION À CONTEXTE NOUVEAU</a:t>
          </a:r>
          <a:endParaRPr lang="fr-FR" sz="1900" b="1" kern="1200" dirty="0"/>
        </a:p>
      </dsp:txBody>
      <dsp:txXfrm>
        <a:off x="5229867" y="0"/>
        <a:ext cx="2432061" cy="980150"/>
      </dsp:txXfrm>
    </dsp:sp>
    <dsp:sp modelId="{51020066-F7AA-824D-A10F-064F48F92C5A}">
      <dsp:nvSpPr>
        <dsp:cNvPr id="0" name=""/>
        <dsp:cNvSpPr/>
      </dsp:nvSpPr>
      <dsp:spPr>
        <a:xfrm>
          <a:off x="5473073" y="980150"/>
          <a:ext cx="1945649" cy="2123659"/>
        </a:xfrm>
        <a:prstGeom prst="roundRect">
          <a:avLst>
            <a:gd name="adj" fmla="val 10000"/>
          </a:avLst>
        </a:prstGeom>
        <a:solidFill>
          <a:schemeClr val="accent1">
            <a:hueOff val="0"/>
            <a:satOff val="0"/>
            <a:lumOff val="0"/>
            <a:alphaOff val="0"/>
          </a:schemeClr>
        </a:solidFill>
        <a:ln>
          <a:noFill/>
        </a:ln>
        <a:effectLst>
          <a:outerShdw blurRad="88900" dist="50800" dir="11400000" sx="102000" sy="101000" algn="tl"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fr-FR" sz="2500" kern="1200" dirty="0" smtClean="0"/>
            <a:t>Traiter une situation dont le contexte est nouveau</a:t>
          </a:r>
          <a:endParaRPr lang="fr-FR" sz="2500" kern="1200" dirty="0"/>
        </a:p>
      </dsp:txBody>
      <dsp:txXfrm>
        <a:off x="5530059" y="1037136"/>
        <a:ext cx="1831677" cy="200968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9BB2B9-9225-6E4E-9666-2AD7832DCFFA}">
      <dsp:nvSpPr>
        <dsp:cNvPr id="0" name=""/>
        <dsp:cNvSpPr/>
      </dsp:nvSpPr>
      <dsp:spPr>
        <a:xfrm>
          <a:off x="935" y="0"/>
          <a:ext cx="2432061" cy="3267168"/>
        </a:xfrm>
        <a:prstGeom prst="roundRect">
          <a:avLst>
            <a:gd name="adj" fmla="val 1000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b="1" kern="1200" dirty="0" smtClean="0"/>
            <a:t>PRODUIT NOUVEAU</a:t>
          </a:r>
          <a:endParaRPr lang="fr-FR" sz="1900" b="1" kern="1200" dirty="0"/>
        </a:p>
      </dsp:txBody>
      <dsp:txXfrm>
        <a:off x="935" y="0"/>
        <a:ext cx="2432061" cy="980150"/>
      </dsp:txXfrm>
    </dsp:sp>
    <dsp:sp modelId="{D89596F9-7AFF-6A4B-8E3B-6A366A93C695}">
      <dsp:nvSpPr>
        <dsp:cNvPr id="0" name=""/>
        <dsp:cNvSpPr/>
      </dsp:nvSpPr>
      <dsp:spPr>
        <a:xfrm>
          <a:off x="244141" y="980150"/>
          <a:ext cx="1945649" cy="2123659"/>
        </a:xfrm>
        <a:prstGeom prst="roundRect">
          <a:avLst>
            <a:gd name="adj" fmla="val 10000"/>
          </a:avLst>
        </a:prstGeom>
        <a:solidFill>
          <a:schemeClr val="accent1">
            <a:hueOff val="0"/>
            <a:satOff val="0"/>
            <a:lumOff val="0"/>
            <a:alphaOff val="0"/>
          </a:schemeClr>
        </a:solidFill>
        <a:ln>
          <a:noFill/>
        </a:ln>
        <a:effectLst>
          <a:outerShdw blurRad="88900" dist="50800" dir="11400000" sx="102000" sy="101000" algn="tl"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fr-FR" sz="2500" kern="1200" dirty="0" smtClean="0"/>
            <a:t>Introduire un nouveau savoir</a:t>
          </a:r>
          <a:endParaRPr lang="fr-FR" sz="2500" kern="1200" dirty="0"/>
        </a:p>
      </dsp:txBody>
      <dsp:txXfrm>
        <a:off x="301127" y="1037136"/>
        <a:ext cx="1831677" cy="2009687"/>
      </dsp:txXfrm>
    </dsp:sp>
    <dsp:sp modelId="{F53ED652-623C-5F4F-B7F3-413959396DAD}">
      <dsp:nvSpPr>
        <dsp:cNvPr id="0" name=""/>
        <dsp:cNvSpPr/>
      </dsp:nvSpPr>
      <dsp:spPr>
        <a:xfrm>
          <a:off x="2615401" y="0"/>
          <a:ext cx="2432061" cy="3267168"/>
        </a:xfrm>
        <a:prstGeom prst="roundRect">
          <a:avLst>
            <a:gd name="adj" fmla="val 1000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b="1" kern="1200" dirty="0" smtClean="0"/>
            <a:t>DÉMARCHE NOUVELLE</a:t>
          </a:r>
          <a:endParaRPr lang="fr-FR" sz="1900" b="1" kern="1200" dirty="0"/>
        </a:p>
      </dsp:txBody>
      <dsp:txXfrm>
        <a:off x="2615401" y="0"/>
        <a:ext cx="2432061" cy="980150"/>
      </dsp:txXfrm>
    </dsp:sp>
    <dsp:sp modelId="{AB74167D-C985-2047-9C7F-2B577D0362E4}">
      <dsp:nvSpPr>
        <dsp:cNvPr id="0" name=""/>
        <dsp:cNvSpPr/>
      </dsp:nvSpPr>
      <dsp:spPr>
        <a:xfrm>
          <a:off x="2858607" y="980150"/>
          <a:ext cx="1945649" cy="2123659"/>
        </a:xfrm>
        <a:prstGeom prst="roundRect">
          <a:avLst>
            <a:gd name="adj" fmla="val 10000"/>
          </a:avLst>
        </a:prstGeom>
        <a:solidFill>
          <a:schemeClr val="accent1">
            <a:hueOff val="0"/>
            <a:satOff val="0"/>
            <a:lumOff val="0"/>
            <a:alphaOff val="0"/>
          </a:schemeClr>
        </a:solidFill>
        <a:ln>
          <a:noFill/>
        </a:ln>
        <a:effectLst>
          <a:outerShdw blurRad="88900" dist="50800" dir="11400000" sx="102000" sy="101000" algn="tl"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fr-FR" sz="2500" kern="1200" dirty="0" smtClean="0"/>
            <a:t>Susciter de nouvelles démarches de résolution</a:t>
          </a:r>
          <a:endParaRPr lang="fr-FR" sz="2500" kern="1200" dirty="0"/>
        </a:p>
      </dsp:txBody>
      <dsp:txXfrm>
        <a:off x="2915593" y="1037136"/>
        <a:ext cx="1831677" cy="2009687"/>
      </dsp:txXfrm>
    </dsp:sp>
    <dsp:sp modelId="{94AFFB2F-CAAB-764B-B24B-9E17A6B378B0}">
      <dsp:nvSpPr>
        <dsp:cNvPr id="0" name=""/>
        <dsp:cNvSpPr/>
      </dsp:nvSpPr>
      <dsp:spPr>
        <a:xfrm>
          <a:off x="5229867" y="0"/>
          <a:ext cx="2432061" cy="3267168"/>
        </a:xfrm>
        <a:prstGeom prst="roundRect">
          <a:avLst>
            <a:gd name="adj" fmla="val 10000"/>
          </a:avLst>
        </a:prstGeom>
        <a:solidFill>
          <a:schemeClr val="accent1">
            <a:tint val="40000"/>
            <a:hueOff val="0"/>
            <a:satOff val="0"/>
            <a:lumOff val="0"/>
            <a:alphaOff val="0"/>
          </a:schemeClr>
        </a:solidFill>
        <a:ln w="12700"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fr-FR" sz="1900" b="1" kern="1200" dirty="0" smtClean="0"/>
            <a:t>SITUATION À CONTEXTE NOUVEAU</a:t>
          </a:r>
          <a:endParaRPr lang="fr-FR" sz="1900" b="1" kern="1200" dirty="0"/>
        </a:p>
      </dsp:txBody>
      <dsp:txXfrm>
        <a:off x="5229867" y="0"/>
        <a:ext cx="2432061" cy="980150"/>
      </dsp:txXfrm>
    </dsp:sp>
    <dsp:sp modelId="{51020066-F7AA-824D-A10F-064F48F92C5A}">
      <dsp:nvSpPr>
        <dsp:cNvPr id="0" name=""/>
        <dsp:cNvSpPr/>
      </dsp:nvSpPr>
      <dsp:spPr>
        <a:xfrm>
          <a:off x="5473073" y="980150"/>
          <a:ext cx="1945649" cy="2123659"/>
        </a:xfrm>
        <a:prstGeom prst="roundRect">
          <a:avLst>
            <a:gd name="adj" fmla="val 10000"/>
          </a:avLst>
        </a:prstGeom>
        <a:solidFill>
          <a:schemeClr val="accent1">
            <a:hueOff val="0"/>
            <a:satOff val="0"/>
            <a:lumOff val="0"/>
            <a:alphaOff val="0"/>
          </a:schemeClr>
        </a:solidFill>
        <a:ln>
          <a:noFill/>
        </a:ln>
        <a:effectLst>
          <a:outerShdw blurRad="88900" dist="50800" dir="11400000" sx="102000" sy="101000" algn="tl"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3500" tIns="47625" rIns="63500" bIns="47625" numCol="1" spcCol="1270" anchor="ctr" anchorCtr="0">
          <a:noAutofit/>
        </a:bodyPr>
        <a:lstStyle/>
        <a:p>
          <a:pPr lvl="0" algn="ctr" defTabSz="1111250">
            <a:lnSpc>
              <a:spcPct val="90000"/>
            </a:lnSpc>
            <a:spcBef>
              <a:spcPct val="0"/>
            </a:spcBef>
            <a:spcAft>
              <a:spcPct val="35000"/>
            </a:spcAft>
          </a:pPr>
          <a:r>
            <a:rPr lang="fr-FR" sz="2500" kern="1200" dirty="0" smtClean="0"/>
            <a:t>Traiter une situation dont le contexte est nouveau</a:t>
          </a:r>
          <a:endParaRPr lang="fr-FR" sz="2500" kern="1200" dirty="0"/>
        </a:p>
      </dsp:txBody>
      <dsp:txXfrm>
        <a:off x="5530059" y="1037136"/>
        <a:ext cx="1831677" cy="2009687"/>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38" tIns="46368" rIns="92738" bIns="46368" numCol="1" anchor="t" anchorCtr="0" compatLnSpc="1">
            <a:prstTxWarp prst="textNoShape">
              <a:avLst/>
            </a:prstTxWarp>
          </a:bodyPr>
          <a:lstStyle>
            <a:lvl1pPr defTabSz="925513" eaLnBrk="0" hangingPunct="0">
              <a:defRPr sz="1200"/>
            </a:lvl1pPr>
          </a:lstStyle>
          <a:p>
            <a:r>
              <a:rPr lang="en-GB" smtClean="0"/>
              <a:t>Module 1 : De l'agir mathématique au traitement de situations espéré</a:t>
            </a:r>
            <a:endParaRPr lang="en-GB"/>
          </a:p>
        </p:txBody>
      </p:sp>
      <p:sp>
        <p:nvSpPr>
          <p:cNvPr id="20483" name="Rectangle 3"/>
          <p:cNvSpPr>
            <a:spLocks noGrp="1" noChangeArrowheads="1"/>
          </p:cNvSpPr>
          <p:nvPr>
            <p:ph type="dt" sz="quarter" idx="1"/>
          </p:nvPr>
        </p:nvSpPr>
        <p:spPr bwMode="auto">
          <a:xfrm>
            <a:off x="3937000" y="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38" tIns="46368" rIns="92738" bIns="46368" numCol="1" anchor="t" anchorCtr="0" compatLnSpc="1">
            <a:prstTxWarp prst="textNoShape">
              <a:avLst/>
            </a:prstTxWarp>
          </a:bodyPr>
          <a:lstStyle>
            <a:lvl1pPr algn="r" defTabSz="925513" eaLnBrk="0" hangingPunct="0">
              <a:defRPr sz="1200"/>
            </a:lvl1pPr>
          </a:lstStyle>
          <a:p>
            <a:endParaRPr lang="en-GB"/>
          </a:p>
        </p:txBody>
      </p:sp>
      <p:sp>
        <p:nvSpPr>
          <p:cNvPr id="20484" name="Rectangle 4"/>
          <p:cNvSpPr>
            <a:spLocks noGrp="1" noChangeArrowheads="1"/>
          </p:cNvSpPr>
          <p:nvPr>
            <p:ph type="ftr" sz="quarter" idx="2"/>
          </p:nvPr>
        </p:nvSpPr>
        <p:spPr bwMode="auto">
          <a:xfrm>
            <a:off x="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38" tIns="46368" rIns="92738" bIns="46368" numCol="1" anchor="b" anchorCtr="0" compatLnSpc="1">
            <a:prstTxWarp prst="textNoShape">
              <a:avLst/>
            </a:prstTxWarp>
          </a:bodyPr>
          <a:lstStyle>
            <a:lvl1pPr defTabSz="925513" eaLnBrk="0" hangingPunct="0">
              <a:defRPr sz="1200"/>
            </a:lvl1pPr>
          </a:lstStyle>
          <a:p>
            <a:r>
              <a:rPr lang="en-GB" smtClean="0"/>
              <a:t>Prof. responsable : Mélanie Tremblay</a:t>
            </a:r>
            <a:endParaRPr lang="en-GB"/>
          </a:p>
        </p:txBody>
      </p:sp>
      <p:sp>
        <p:nvSpPr>
          <p:cNvPr id="20485" name="Rectangle 5"/>
          <p:cNvSpPr>
            <a:spLocks noGrp="1" noChangeArrowheads="1"/>
          </p:cNvSpPr>
          <p:nvPr>
            <p:ph type="sldNum" sz="quarter" idx="3"/>
          </p:nvPr>
        </p:nvSpPr>
        <p:spPr bwMode="auto">
          <a:xfrm>
            <a:off x="3937000" y="8820150"/>
            <a:ext cx="3009900"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2738" tIns="46368" rIns="92738" bIns="46368" numCol="1" anchor="b" anchorCtr="0" compatLnSpc="1">
            <a:prstTxWarp prst="textNoShape">
              <a:avLst/>
            </a:prstTxWarp>
          </a:bodyPr>
          <a:lstStyle>
            <a:lvl1pPr algn="r" defTabSz="925513" eaLnBrk="0" hangingPunct="0">
              <a:defRPr sz="1200"/>
            </a:lvl1pPr>
          </a:lstStyle>
          <a:p>
            <a:fld id="{3FA9B0C3-14E8-1F42-BE97-15ADB3C0814F}" type="slidenum">
              <a:rPr lang="en-GB"/>
              <a:pPr/>
              <a:t>‹#›</a:t>
            </a:fld>
            <a:endParaRPr lang="en-GB"/>
          </a:p>
        </p:txBody>
      </p:sp>
    </p:spTree>
    <p:extLst>
      <p:ext uri="{BB962C8B-B14F-4D97-AF65-F5344CB8AC3E}">
        <p14:creationId xmlns:p14="http://schemas.microsoft.com/office/powerpoint/2010/main" val="1298425715"/>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09900"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FAA26D3D-D897-4be2-8F04-BA451C77F1D7}">
              <ma14:placeholderFlag xmlns:ma14="http://schemas.microsoft.com/office/mac/drawingml/2011/main" val="1"/>
            </a:ext>
          </a:extLst>
        </p:spPr>
        <p:txBody>
          <a:bodyPr vert="horz" wrap="square" lIns="92738" tIns="46368" rIns="92738" bIns="46368" numCol="1" anchor="t" anchorCtr="0" compatLnSpc="1">
            <a:prstTxWarp prst="textNoShape">
              <a:avLst/>
            </a:prstTxWarp>
          </a:bodyPr>
          <a:lstStyle>
            <a:lvl1pPr defTabSz="925513" eaLnBrk="0" hangingPunct="0">
              <a:defRPr sz="1200"/>
            </a:lvl1pPr>
          </a:lstStyle>
          <a:p>
            <a:r>
              <a:rPr lang="en-GB" smtClean="0"/>
              <a:t>Module 1 : De l'agir mathématique au traitement de situations espéré</a:t>
            </a:r>
            <a:endParaRPr lang="en-GB"/>
          </a:p>
        </p:txBody>
      </p:sp>
      <p:sp>
        <p:nvSpPr>
          <p:cNvPr id="2051" name="Rectangle 3"/>
          <p:cNvSpPr>
            <a:spLocks noGrp="1" noRot="1" noChangeAspect="1" noChangeArrowheads="1" noTextEdit="1"/>
          </p:cNvSpPr>
          <p:nvPr>
            <p:ph type="sldImg" idx="2"/>
          </p:nvPr>
        </p:nvSpPr>
        <p:spPr bwMode="auto">
          <a:xfrm>
            <a:off x="1152525" y="696913"/>
            <a:ext cx="4641850" cy="3481387"/>
          </a:xfrm>
          <a:prstGeom prst="rect">
            <a:avLst/>
          </a:prstGeom>
          <a:noFill/>
          <a:ln w="9525">
            <a:solidFill>
              <a:srgbClr val="000000"/>
            </a:solidFill>
            <a:miter lim="800000"/>
            <a:headEnd/>
            <a:tailEnd/>
          </a:ln>
        </p:spPr>
      </p:sp>
      <p:sp>
        <p:nvSpPr>
          <p:cNvPr id="2052" name="Rectangle 4"/>
          <p:cNvSpPr>
            <a:spLocks noGrp="1" noChangeArrowheads="1"/>
          </p:cNvSpPr>
          <p:nvPr>
            <p:ph type="body" sz="quarter" idx="3"/>
          </p:nvPr>
        </p:nvSpPr>
        <p:spPr bwMode="auto">
          <a:xfrm>
            <a:off x="925513" y="4410075"/>
            <a:ext cx="5095875" cy="417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FAA26D3D-D897-4be2-8F04-BA451C77F1D7}">
              <ma14:placeholderFlag xmlns:ma14="http://schemas.microsoft.com/office/mac/drawingml/2011/main" val="1"/>
            </a:ext>
          </a:extLst>
        </p:spPr>
        <p:txBody>
          <a:bodyPr vert="horz" wrap="square" lIns="92738" tIns="46368" rIns="92738" bIns="46368" numCol="1" anchor="t" anchorCtr="0" compatLnSpc="1">
            <a:prstTxWarp prst="textNoShape">
              <a:avLst/>
            </a:prstTxWarp>
          </a:bodyPr>
          <a:lstStyle/>
          <a:p>
            <a:pPr lvl="0"/>
            <a:r>
              <a:rPr lang="en-GB"/>
              <a:t>Cliquer pour modifier les styles du texte du masque</a:t>
            </a:r>
          </a:p>
          <a:p>
            <a:pPr lvl="1"/>
            <a:r>
              <a:rPr lang="en-GB"/>
              <a:t>Deuxième niveau</a:t>
            </a:r>
          </a:p>
          <a:p>
            <a:pPr lvl="2"/>
            <a:r>
              <a:rPr lang="en-GB"/>
              <a:t>Troisième niveau</a:t>
            </a:r>
          </a:p>
          <a:p>
            <a:pPr lvl="3"/>
            <a:r>
              <a:rPr lang="en-GB"/>
              <a:t>Quatrième niveau</a:t>
            </a:r>
          </a:p>
          <a:p>
            <a:pPr lvl="4"/>
            <a:r>
              <a:rPr lang="en-GB"/>
              <a:t>Cinquième niveau</a:t>
            </a:r>
          </a:p>
        </p:txBody>
      </p:sp>
      <p:sp>
        <p:nvSpPr>
          <p:cNvPr id="2053" name="Rectangle 5"/>
          <p:cNvSpPr>
            <a:spLocks noGrp="1" noChangeArrowheads="1"/>
          </p:cNvSpPr>
          <p:nvPr>
            <p:ph type="dt" idx="1"/>
          </p:nvPr>
        </p:nvSpPr>
        <p:spPr bwMode="auto">
          <a:xfrm>
            <a:off x="3937000" y="0"/>
            <a:ext cx="3009900"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FAA26D3D-D897-4be2-8F04-BA451C77F1D7}">
              <ma14:placeholderFlag xmlns:ma14="http://schemas.microsoft.com/office/mac/drawingml/2011/main" val="1"/>
            </a:ext>
          </a:extLst>
        </p:spPr>
        <p:txBody>
          <a:bodyPr vert="horz" wrap="square" lIns="92738" tIns="46368" rIns="92738" bIns="46368" numCol="1" anchor="t" anchorCtr="0" compatLnSpc="1">
            <a:prstTxWarp prst="textNoShape">
              <a:avLst/>
            </a:prstTxWarp>
          </a:bodyPr>
          <a:lstStyle>
            <a:lvl1pPr algn="r" defTabSz="925513" eaLnBrk="0" hangingPunct="0">
              <a:defRPr sz="1200"/>
            </a:lvl1pPr>
          </a:lstStyle>
          <a:p>
            <a:endParaRPr lang="en-GB"/>
          </a:p>
        </p:txBody>
      </p:sp>
      <p:sp>
        <p:nvSpPr>
          <p:cNvPr id="2054" name="Rectangle 6"/>
          <p:cNvSpPr>
            <a:spLocks noGrp="1" noChangeArrowheads="1"/>
          </p:cNvSpPr>
          <p:nvPr>
            <p:ph type="ftr" sz="quarter" idx="4"/>
          </p:nvPr>
        </p:nvSpPr>
        <p:spPr bwMode="auto">
          <a:xfrm>
            <a:off x="0" y="8820150"/>
            <a:ext cx="3009900"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FAA26D3D-D897-4be2-8F04-BA451C77F1D7}">
              <ma14:placeholderFlag xmlns:ma14="http://schemas.microsoft.com/office/mac/drawingml/2011/main" val="1"/>
            </a:ext>
          </a:extLst>
        </p:spPr>
        <p:txBody>
          <a:bodyPr vert="horz" wrap="square" lIns="92738" tIns="46368" rIns="92738" bIns="46368" numCol="1" anchor="b" anchorCtr="0" compatLnSpc="1">
            <a:prstTxWarp prst="textNoShape">
              <a:avLst/>
            </a:prstTxWarp>
          </a:bodyPr>
          <a:lstStyle>
            <a:lvl1pPr defTabSz="925513" eaLnBrk="0" hangingPunct="0">
              <a:defRPr sz="1200"/>
            </a:lvl1pPr>
          </a:lstStyle>
          <a:p>
            <a:r>
              <a:rPr lang="en-GB" smtClean="0"/>
              <a:t>Prof. responsable : Mélanie Tremblay</a:t>
            </a:r>
            <a:endParaRPr lang="en-GB"/>
          </a:p>
        </p:txBody>
      </p:sp>
      <p:sp>
        <p:nvSpPr>
          <p:cNvPr id="2055" name="Rectangle 7"/>
          <p:cNvSpPr>
            <a:spLocks noGrp="1" noChangeArrowheads="1"/>
          </p:cNvSpPr>
          <p:nvPr>
            <p:ph type="sldNum" sz="quarter" idx="5"/>
          </p:nvPr>
        </p:nvSpPr>
        <p:spPr bwMode="auto">
          <a:xfrm>
            <a:off x="3937000" y="8820150"/>
            <a:ext cx="3009900" cy="46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FAA26D3D-D897-4be2-8F04-BA451C77F1D7}">
              <ma14:placeholderFlag xmlns:ma14="http://schemas.microsoft.com/office/mac/drawingml/2011/main" val="1"/>
            </a:ext>
          </a:extLst>
        </p:spPr>
        <p:txBody>
          <a:bodyPr vert="horz" wrap="square" lIns="92738" tIns="46368" rIns="92738" bIns="46368" numCol="1" anchor="b" anchorCtr="0" compatLnSpc="1">
            <a:prstTxWarp prst="textNoShape">
              <a:avLst/>
            </a:prstTxWarp>
          </a:bodyPr>
          <a:lstStyle>
            <a:lvl1pPr algn="r" defTabSz="925513" eaLnBrk="0" hangingPunct="0">
              <a:defRPr sz="1200"/>
            </a:lvl1pPr>
          </a:lstStyle>
          <a:p>
            <a:fld id="{C74F8D5F-EB18-ED4B-9B42-FD8905EED3E5}" type="slidenum">
              <a:rPr lang="en-GB"/>
              <a:pPr/>
              <a:t>‹#›</a:t>
            </a:fld>
            <a:endParaRPr lang="en-GB"/>
          </a:p>
        </p:txBody>
      </p:sp>
    </p:spTree>
    <p:extLst>
      <p:ext uri="{BB962C8B-B14F-4D97-AF65-F5344CB8AC3E}">
        <p14:creationId xmlns:p14="http://schemas.microsoft.com/office/powerpoint/2010/main" val="3392534408"/>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1pPr>
    <a:lvl2pPr marL="4572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2pPr>
    <a:lvl3pPr marL="9144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3pPr>
    <a:lvl4pPr marL="13716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4pPr>
    <a:lvl5pPr marL="1828800" algn="l" rtl="0" eaLnBrk="0" fontAlgn="base" hangingPunct="0">
      <a:spcBef>
        <a:spcPct val="30000"/>
      </a:spcBef>
      <a:spcAft>
        <a:spcPct val="0"/>
      </a:spcAft>
      <a:defRPr kumimoji="1" sz="1200" kern="1200">
        <a:solidFill>
          <a:schemeClr val="tx1"/>
        </a:solidFill>
        <a:latin typeface="Times New Roman"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74F8D5F-EB18-ED4B-9B42-FD8905EED3E5}" type="slidenum">
              <a:rPr lang="en-GB" smtClean="0"/>
              <a:pPr/>
              <a:t>1</a:t>
            </a:fld>
            <a:endParaRPr lang="en-GB"/>
          </a:p>
        </p:txBody>
      </p:sp>
      <p:sp>
        <p:nvSpPr>
          <p:cNvPr id="5" name="Espace réservé du pied de page 4"/>
          <p:cNvSpPr>
            <a:spLocks noGrp="1"/>
          </p:cNvSpPr>
          <p:nvPr>
            <p:ph type="ftr" sz="quarter" idx="11"/>
          </p:nvPr>
        </p:nvSpPr>
        <p:spPr/>
        <p:txBody>
          <a:bodyPr/>
          <a:lstStyle/>
          <a:p>
            <a:r>
              <a:rPr lang="en-GB" smtClean="0"/>
              <a:t>Prof. responsable : Mélanie Tremblay</a:t>
            </a:r>
            <a:endParaRPr lang="en-GB"/>
          </a:p>
        </p:txBody>
      </p:sp>
      <p:sp>
        <p:nvSpPr>
          <p:cNvPr id="6" name="Espace réservé de l'en-tête 5"/>
          <p:cNvSpPr>
            <a:spLocks noGrp="1"/>
          </p:cNvSpPr>
          <p:nvPr>
            <p:ph type="hdr" sz="quarter" idx="12"/>
          </p:nvPr>
        </p:nvSpPr>
        <p:spPr/>
        <p:txBody>
          <a:bodyPr/>
          <a:lstStyle/>
          <a:p>
            <a:r>
              <a:rPr lang="en-GB" smtClean="0"/>
              <a:t>Module 1 : De l'agir mathématique au traitement de situations espéré</a:t>
            </a:r>
            <a:endParaRPr lang="en-GB"/>
          </a:p>
        </p:txBody>
      </p:sp>
    </p:spTree>
    <p:extLst>
      <p:ext uri="{BB962C8B-B14F-4D97-AF65-F5344CB8AC3E}">
        <p14:creationId xmlns:p14="http://schemas.microsoft.com/office/powerpoint/2010/main" val="954742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kumimoji="1" lang="fr-CA" sz="1200" kern="1200" dirty="0">
              <a:solidFill>
                <a:schemeClr val="tx1"/>
              </a:solidFill>
              <a:effectLst/>
              <a:latin typeface="Times New Roman" charset="0"/>
              <a:ea typeface="ＭＳ Ｐゴシック" charset="0"/>
              <a:cs typeface="+mn-cs"/>
            </a:endParaRPr>
          </a:p>
        </p:txBody>
      </p:sp>
      <p:sp>
        <p:nvSpPr>
          <p:cNvPr id="4" name="Espace réservé du numéro de diapositive 3"/>
          <p:cNvSpPr>
            <a:spLocks noGrp="1"/>
          </p:cNvSpPr>
          <p:nvPr>
            <p:ph type="sldNum" sz="quarter" idx="10"/>
          </p:nvPr>
        </p:nvSpPr>
        <p:spPr/>
        <p:txBody>
          <a:bodyPr/>
          <a:lstStyle/>
          <a:p>
            <a:fld id="{C74F8D5F-EB18-ED4B-9B42-FD8905EED3E5}" type="slidenum">
              <a:rPr lang="en-GB" smtClean="0"/>
              <a:pPr/>
              <a:t>4</a:t>
            </a:fld>
            <a:endParaRPr lang="en-GB"/>
          </a:p>
        </p:txBody>
      </p:sp>
      <p:sp>
        <p:nvSpPr>
          <p:cNvPr id="5" name="Espace réservé du pied de page 4"/>
          <p:cNvSpPr>
            <a:spLocks noGrp="1"/>
          </p:cNvSpPr>
          <p:nvPr>
            <p:ph type="ftr" sz="quarter" idx="11"/>
          </p:nvPr>
        </p:nvSpPr>
        <p:spPr/>
        <p:txBody>
          <a:bodyPr/>
          <a:lstStyle/>
          <a:p>
            <a:r>
              <a:rPr lang="en-GB" smtClean="0"/>
              <a:t>Prof. responsable : Mélanie Tremblay</a:t>
            </a:r>
            <a:endParaRPr lang="en-GB"/>
          </a:p>
        </p:txBody>
      </p:sp>
      <p:sp>
        <p:nvSpPr>
          <p:cNvPr id="6" name="Espace réservé de l'en-tête 5"/>
          <p:cNvSpPr>
            <a:spLocks noGrp="1"/>
          </p:cNvSpPr>
          <p:nvPr>
            <p:ph type="hdr" sz="quarter" idx="12"/>
          </p:nvPr>
        </p:nvSpPr>
        <p:spPr/>
        <p:txBody>
          <a:bodyPr/>
          <a:lstStyle/>
          <a:p>
            <a:r>
              <a:rPr lang="en-GB" smtClean="0"/>
              <a:t>Module 1 : De l'agir mathématique au traitement de situations espéré</a:t>
            </a:r>
            <a:endParaRPr lang="en-GB"/>
          </a:p>
        </p:txBody>
      </p:sp>
    </p:spTree>
    <p:extLst>
      <p:ext uri="{BB962C8B-B14F-4D97-AF65-F5344CB8AC3E}">
        <p14:creationId xmlns:p14="http://schemas.microsoft.com/office/powerpoint/2010/main" val="1989287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74F8D5F-EB18-ED4B-9B42-FD8905EED3E5}" type="slidenum">
              <a:rPr lang="en-GB" smtClean="0"/>
              <a:pPr/>
              <a:t>5</a:t>
            </a:fld>
            <a:endParaRPr lang="en-GB"/>
          </a:p>
        </p:txBody>
      </p:sp>
      <p:sp>
        <p:nvSpPr>
          <p:cNvPr id="5" name="Espace réservé du pied de page 4"/>
          <p:cNvSpPr>
            <a:spLocks noGrp="1"/>
          </p:cNvSpPr>
          <p:nvPr>
            <p:ph type="ftr" sz="quarter" idx="11"/>
          </p:nvPr>
        </p:nvSpPr>
        <p:spPr/>
        <p:txBody>
          <a:bodyPr/>
          <a:lstStyle/>
          <a:p>
            <a:r>
              <a:rPr lang="en-GB" smtClean="0"/>
              <a:t>Prof. responsable : Mélanie Tremblay</a:t>
            </a:r>
            <a:endParaRPr lang="en-GB"/>
          </a:p>
        </p:txBody>
      </p:sp>
      <p:sp>
        <p:nvSpPr>
          <p:cNvPr id="6" name="Espace réservé de l'en-tête 5"/>
          <p:cNvSpPr>
            <a:spLocks noGrp="1"/>
          </p:cNvSpPr>
          <p:nvPr>
            <p:ph type="hdr" sz="quarter" idx="12"/>
          </p:nvPr>
        </p:nvSpPr>
        <p:spPr/>
        <p:txBody>
          <a:bodyPr/>
          <a:lstStyle/>
          <a:p>
            <a:r>
              <a:rPr lang="en-GB" smtClean="0"/>
              <a:t>Module 1 : De l'agir mathématique au traitement de situations espéré</a:t>
            </a:r>
            <a:endParaRPr lang="en-GB"/>
          </a:p>
        </p:txBody>
      </p:sp>
    </p:spTree>
    <p:extLst>
      <p:ext uri="{BB962C8B-B14F-4D97-AF65-F5344CB8AC3E}">
        <p14:creationId xmlns:p14="http://schemas.microsoft.com/office/powerpoint/2010/main" val="3709664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kumimoji="1" lang="fr-FR" sz="1200" kern="1200" dirty="0" smtClean="0">
                <a:solidFill>
                  <a:schemeClr val="tx1"/>
                </a:solidFill>
                <a:effectLst/>
                <a:latin typeface="Times New Roman" charset="0"/>
                <a:ea typeface="ＭＳ Ｐゴシック" charset="0"/>
                <a:cs typeface="+mn-cs"/>
              </a:rPr>
              <a:t>Un problème dans lequel l’adulte doit rechercher l’aire d’une surface par combinaison de figures qu’il connaît et dont il peut facilement trouver la formule, ou encore, un problème dans lequel l’adulte doit démontrer la validité d’un énoncé géométrique sont des problèmes dans lesquels </a:t>
            </a:r>
            <a:r>
              <a:rPr kumimoji="1" lang="fr-FR" sz="1200" b="1" kern="1200" dirty="0" smtClean="0">
                <a:solidFill>
                  <a:schemeClr val="tx1"/>
                </a:solidFill>
                <a:effectLst/>
                <a:latin typeface="Times New Roman" charset="0"/>
                <a:ea typeface="ＭＳ Ｐゴシック" charset="0"/>
                <a:cs typeface="+mn-cs"/>
              </a:rPr>
              <a:t>la démarche est nouvelle.  </a:t>
            </a:r>
            <a:r>
              <a:rPr kumimoji="1" lang="fr-FR" sz="1200" kern="1200" dirty="0" smtClean="0">
                <a:solidFill>
                  <a:schemeClr val="tx1"/>
                </a:solidFill>
                <a:effectLst/>
                <a:latin typeface="Times New Roman" charset="0"/>
                <a:ea typeface="ＭＳ Ｐゴシック" charset="0"/>
                <a:cs typeface="+mn-cs"/>
              </a:rPr>
              <a:t>On renvoie donc à ce type de problème, tous ceux qui invitent l’adulte à développer de nouvelles démarches de résolution.  De même, l’enseignant pourrait inclure dans cette catégorie les problèmes qu’il propose dans une intention de traiter des manières d’approcher, mais aussi d’être en situation-problème.  On inclut donc ici des apprentissages tels que :</a:t>
            </a:r>
            <a:endParaRPr kumimoji="1" lang="fr-CA" sz="1200" kern="1200" dirty="0" smtClean="0">
              <a:solidFill>
                <a:schemeClr val="tx1"/>
              </a:solidFill>
              <a:effectLst/>
              <a:latin typeface="Times New Roman" charset="0"/>
              <a:ea typeface="ＭＳ Ｐゴシック" charset="0"/>
              <a:cs typeface="+mn-cs"/>
            </a:endParaRPr>
          </a:p>
          <a:p>
            <a:pPr lvl="0"/>
            <a:r>
              <a:rPr kumimoji="1" lang="fr-FR" sz="1200" kern="1200" dirty="0" smtClean="0">
                <a:solidFill>
                  <a:schemeClr val="tx1"/>
                </a:solidFill>
                <a:effectLst/>
                <a:latin typeface="Times New Roman" charset="0"/>
                <a:ea typeface="ＭＳ Ｐゴシック" charset="0"/>
                <a:cs typeface="+mn-cs"/>
              </a:rPr>
              <a:t>apprendre à formuler convenablement un problème ; </a:t>
            </a:r>
            <a:endParaRPr kumimoji="1" lang="fr-CA" sz="1200" kern="1200" dirty="0" smtClean="0">
              <a:solidFill>
                <a:schemeClr val="tx1"/>
              </a:solidFill>
              <a:effectLst/>
              <a:latin typeface="Times New Roman" charset="0"/>
              <a:ea typeface="ＭＳ Ｐゴシック" charset="0"/>
              <a:cs typeface="+mn-cs"/>
            </a:endParaRPr>
          </a:p>
          <a:p>
            <a:pPr lvl="0"/>
            <a:r>
              <a:rPr kumimoji="1" lang="fr-FR" sz="1200" kern="1200" dirty="0" smtClean="0">
                <a:solidFill>
                  <a:schemeClr val="tx1"/>
                </a:solidFill>
                <a:effectLst/>
                <a:latin typeface="Times New Roman" charset="0"/>
                <a:ea typeface="ＭＳ Ｐゴシック" charset="0"/>
                <a:cs typeface="+mn-cs"/>
              </a:rPr>
              <a:t>apprendre à lire correctement un énoncé ; </a:t>
            </a:r>
            <a:endParaRPr kumimoji="1" lang="fr-CA" sz="1200" kern="1200" dirty="0" smtClean="0">
              <a:solidFill>
                <a:schemeClr val="tx1"/>
              </a:solidFill>
              <a:effectLst/>
              <a:latin typeface="Times New Roman" charset="0"/>
              <a:ea typeface="ＭＳ Ｐゴシック" charset="0"/>
              <a:cs typeface="+mn-cs"/>
            </a:endParaRPr>
          </a:p>
          <a:p>
            <a:pPr lvl="0"/>
            <a:r>
              <a:rPr kumimoji="1" lang="fr-FR" sz="1200" kern="1200" dirty="0" smtClean="0">
                <a:solidFill>
                  <a:schemeClr val="tx1"/>
                </a:solidFill>
                <a:effectLst/>
                <a:latin typeface="Times New Roman" charset="0"/>
                <a:ea typeface="ＭＳ Ｐゴシック" charset="0"/>
                <a:cs typeface="+mn-cs"/>
              </a:rPr>
              <a:t>apprendre à poser les bonnes questions, à clarifier un objectif ; </a:t>
            </a:r>
            <a:endParaRPr kumimoji="1" lang="fr-CA" sz="1200" kern="1200" dirty="0" smtClean="0">
              <a:solidFill>
                <a:schemeClr val="tx1"/>
              </a:solidFill>
              <a:effectLst/>
              <a:latin typeface="Times New Roman" charset="0"/>
              <a:ea typeface="ＭＳ Ｐゴシック" charset="0"/>
              <a:cs typeface="+mn-cs"/>
            </a:endParaRPr>
          </a:p>
          <a:p>
            <a:pPr lvl="0"/>
            <a:r>
              <a:rPr kumimoji="1" lang="fr-FR" sz="1200" kern="1200" dirty="0" smtClean="0">
                <a:solidFill>
                  <a:schemeClr val="tx1"/>
                </a:solidFill>
                <a:effectLst/>
                <a:latin typeface="Times New Roman" charset="0"/>
                <a:ea typeface="ＭＳ Ｐゴシック" charset="0"/>
                <a:cs typeface="+mn-cs"/>
              </a:rPr>
              <a:t>apprendre à être critique par rapport  à une solution (soit qu’un problème est absurde ou qu’il est insoluble par le nombre de contraintes à prendre en compte)</a:t>
            </a:r>
            <a:endParaRPr kumimoji="1" lang="fr-CA" sz="1200" kern="1200" smtClean="0">
              <a:solidFill>
                <a:schemeClr val="tx1"/>
              </a:solidFill>
              <a:effectLst/>
              <a:latin typeface="Times New Roman" charset="0"/>
              <a:ea typeface="ＭＳ Ｐゴシック" charset="0"/>
              <a:cs typeface="+mn-cs"/>
            </a:endParaRPr>
          </a:p>
          <a:p>
            <a:endParaRPr lang="fr-FR"/>
          </a:p>
        </p:txBody>
      </p:sp>
      <p:sp>
        <p:nvSpPr>
          <p:cNvPr id="4" name="Espace réservé du numéro de diapositive 3"/>
          <p:cNvSpPr>
            <a:spLocks noGrp="1"/>
          </p:cNvSpPr>
          <p:nvPr>
            <p:ph type="sldNum" sz="quarter" idx="10"/>
          </p:nvPr>
        </p:nvSpPr>
        <p:spPr/>
        <p:txBody>
          <a:bodyPr/>
          <a:lstStyle/>
          <a:p>
            <a:fld id="{C74F8D5F-EB18-ED4B-9B42-FD8905EED3E5}" type="slidenum">
              <a:rPr lang="en-GB" smtClean="0"/>
              <a:pPr/>
              <a:t>6</a:t>
            </a:fld>
            <a:endParaRPr lang="en-GB"/>
          </a:p>
        </p:txBody>
      </p:sp>
      <p:sp>
        <p:nvSpPr>
          <p:cNvPr id="5" name="Espace réservé du pied de page 4"/>
          <p:cNvSpPr>
            <a:spLocks noGrp="1"/>
          </p:cNvSpPr>
          <p:nvPr>
            <p:ph type="ftr" sz="quarter" idx="11"/>
          </p:nvPr>
        </p:nvSpPr>
        <p:spPr/>
        <p:txBody>
          <a:bodyPr/>
          <a:lstStyle/>
          <a:p>
            <a:r>
              <a:rPr lang="en-GB" smtClean="0"/>
              <a:t>Prof. responsable : Mélanie Tremblay</a:t>
            </a:r>
            <a:endParaRPr lang="en-GB"/>
          </a:p>
        </p:txBody>
      </p:sp>
      <p:sp>
        <p:nvSpPr>
          <p:cNvPr id="6" name="Espace réservé de l'en-tête 5"/>
          <p:cNvSpPr>
            <a:spLocks noGrp="1"/>
          </p:cNvSpPr>
          <p:nvPr>
            <p:ph type="hdr" sz="quarter" idx="12"/>
          </p:nvPr>
        </p:nvSpPr>
        <p:spPr/>
        <p:txBody>
          <a:bodyPr/>
          <a:lstStyle/>
          <a:p>
            <a:r>
              <a:rPr lang="en-GB" smtClean="0"/>
              <a:t>Module 1 : De l'agir mathématique au traitement de situations espéré</a:t>
            </a:r>
            <a:endParaRPr lang="en-GB"/>
          </a:p>
        </p:txBody>
      </p:sp>
    </p:spTree>
    <p:extLst>
      <p:ext uri="{BB962C8B-B14F-4D97-AF65-F5344CB8AC3E}">
        <p14:creationId xmlns:p14="http://schemas.microsoft.com/office/powerpoint/2010/main" val="37096646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C74F8D5F-EB18-ED4B-9B42-FD8905EED3E5}" type="slidenum">
              <a:rPr lang="en-GB" smtClean="0"/>
              <a:pPr/>
              <a:t>7</a:t>
            </a:fld>
            <a:endParaRPr lang="en-GB"/>
          </a:p>
        </p:txBody>
      </p:sp>
      <p:sp>
        <p:nvSpPr>
          <p:cNvPr id="5" name="Espace réservé du pied de page 4"/>
          <p:cNvSpPr>
            <a:spLocks noGrp="1"/>
          </p:cNvSpPr>
          <p:nvPr>
            <p:ph type="ftr" sz="quarter" idx="11"/>
          </p:nvPr>
        </p:nvSpPr>
        <p:spPr/>
        <p:txBody>
          <a:bodyPr/>
          <a:lstStyle/>
          <a:p>
            <a:r>
              <a:rPr lang="en-GB" smtClean="0"/>
              <a:t>Prof. responsable : Mélanie Tremblay</a:t>
            </a:r>
            <a:endParaRPr lang="en-GB"/>
          </a:p>
        </p:txBody>
      </p:sp>
      <p:sp>
        <p:nvSpPr>
          <p:cNvPr id="6" name="Espace réservé de l'en-tête 5"/>
          <p:cNvSpPr>
            <a:spLocks noGrp="1"/>
          </p:cNvSpPr>
          <p:nvPr>
            <p:ph type="hdr" sz="quarter" idx="12"/>
          </p:nvPr>
        </p:nvSpPr>
        <p:spPr/>
        <p:txBody>
          <a:bodyPr/>
          <a:lstStyle/>
          <a:p>
            <a:r>
              <a:rPr lang="en-GB" smtClean="0"/>
              <a:t>Module 1 : De l'agir mathématique au traitement de situations espéré</a:t>
            </a:r>
            <a:endParaRPr lang="en-GB"/>
          </a:p>
        </p:txBody>
      </p:sp>
    </p:spTree>
    <p:extLst>
      <p:ext uri="{BB962C8B-B14F-4D97-AF65-F5344CB8AC3E}">
        <p14:creationId xmlns:p14="http://schemas.microsoft.com/office/powerpoint/2010/main" val="37096646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kumimoji="1" lang="fr-CA" sz="1200" kern="1200" dirty="0">
              <a:solidFill>
                <a:schemeClr val="tx1"/>
              </a:solidFill>
              <a:effectLst/>
              <a:latin typeface="Times New Roman" charset="0"/>
              <a:ea typeface="ＭＳ Ｐゴシック" charset="0"/>
              <a:cs typeface="+mn-cs"/>
            </a:endParaRPr>
          </a:p>
        </p:txBody>
      </p:sp>
      <p:sp>
        <p:nvSpPr>
          <p:cNvPr id="4" name="Espace réservé du numéro de diapositive 3"/>
          <p:cNvSpPr>
            <a:spLocks noGrp="1"/>
          </p:cNvSpPr>
          <p:nvPr>
            <p:ph type="sldNum" sz="quarter" idx="10"/>
          </p:nvPr>
        </p:nvSpPr>
        <p:spPr/>
        <p:txBody>
          <a:bodyPr/>
          <a:lstStyle/>
          <a:p>
            <a:fld id="{C74F8D5F-EB18-ED4B-9B42-FD8905EED3E5}" type="slidenum">
              <a:rPr lang="en-GB" smtClean="0"/>
              <a:pPr/>
              <a:t>8</a:t>
            </a:fld>
            <a:endParaRPr lang="en-GB"/>
          </a:p>
        </p:txBody>
      </p:sp>
      <p:sp>
        <p:nvSpPr>
          <p:cNvPr id="5" name="Espace réservé du pied de page 4"/>
          <p:cNvSpPr>
            <a:spLocks noGrp="1"/>
          </p:cNvSpPr>
          <p:nvPr>
            <p:ph type="ftr" sz="quarter" idx="11"/>
          </p:nvPr>
        </p:nvSpPr>
        <p:spPr/>
        <p:txBody>
          <a:bodyPr/>
          <a:lstStyle/>
          <a:p>
            <a:r>
              <a:rPr lang="en-GB" smtClean="0"/>
              <a:t>Prof. responsable : Mélanie Tremblay</a:t>
            </a:r>
            <a:endParaRPr lang="en-GB"/>
          </a:p>
        </p:txBody>
      </p:sp>
      <p:sp>
        <p:nvSpPr>
          <p:cNvPr id="6" name="Espace réservé de l'en-tête 5"/>
          <p:cNvSpPr>
            <a:spLocks noGrp="1"/>
          </p:cNvSpPr>
          <p:nvPr>
            <p:ph type="hdr" sz="quarter" idx="12"/>
          </p:nvPr>
        </p:nvSpPr>
        <p:spPr/>
        <p:txBody>
          <a:bodyPr/>
          <a:lstStyle/>
          <a:p>
            <a:r>
              <a:rPr lang="en-GB" smtClean="0"/>
              <a:t>Module 1 : De l'agir mathématique au traitement de situations espéré</a:t>
            </a:r>
            <a:endParaRPr lang="en-GB"/>
          </a:p>
        </p:txBody>
      </p:sp>
    </p:spTree>
    <p:extLst>
      <p:ext uri="{BB962C8B-B14F-4D97-AF65-F5344CB8AC3E}">
        <p14:creationId xmlns:p14="http://schemas.microsoft.com/office/powerpoint/2010/main" val="198928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7199" y="1295400"/>
            <a:ext cx="8228013" cy="1927225"/>
          </a:xfrm>
        </p:spPr>
        <p:txBody>
          <a:bodyPr tIns="0" bIns="0" anchor="b" anchorCtr="0"/>
          <a:lstStyle>
            <a:lvl1pPr>
              <a:defRPr sz="6000">
                <a:solidFill>
                  <a:schemeClr val="bg1"/>
                </a:solidFill>
              </a:defRPr>
            </a:lvl1pPr>
          </a:lstStyle>
          <a:p>
            <a:r>
              <a:rPr lang="fr-CA" smtClean="0"/>
              <a:t>Cliquez et modifiez le titre</a:t>
            </a:r>
            <a:endParaRPr/>
          </a:p>
        </p:txBody>
      </p:sp>
      <p:sp>
        <p:nvSpPr>
          <p:cNvPr id="3" name="Subtitle 2"/>
          <p:cNvSpPr>
            <a:spLocks noGrp="1"/>
          </p:cNvSpPr>
          <p:nvPr>
            <p:ph type="subTitle" idx="1"/>
          </p:nvPr>
        </p:nvSpPr>
        <p:spPr>
          <a:xfrm>
            <a:off x="457199" y="3307976"/>
            <a:ext cx="8228013" cy="1066800"/>
          </a:xfrm>
        </p:spPr>
        <p:txBody>
          <a:bodyPr tIns="0" bIns="0"/>
          <a:lstStyle>
            <a:lvl1pPr marL="0" indent="0" algn="ctr">
              <a:spcBef>
                <a:spcPts val="300"/>
              </a:spcBef>
              <a:buNone/>
              <a:defRPr sz="1800">
                <a:solidFill>
                  <a:schemeClr val="bg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pPr algn="r" eaLnBrk="1" latinLnBrk="0" hangingPunct="1"/>
            <a:fld id="{8C592886-E571-45D5-8B56-343DC94F8FA6}" type="slidenum">
              <a:rPr kumimoji="0" lang="en-US" smtClean="0"/>
              <a:t>‹#›</a:t>
            </a:fld>
            <a:endParaRPr kumimoji="0" lang="en-US" dirty="0">
              <a:solidFill>
                <a:schemeClr val="tx2">
                  <a:shade val="90000"/>
                </a:schemeClr>
              </a:solidFill>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3571D31-B3A4-ED40-B6B5-43118BCD93E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199" y="381001"/>
            <a:ext cx="3509683" cy="2209800"/>
          </a:xfrm>
        </p:spPr>
        <p:txBody>
          <a:bodyPr anchor="b"/>
          <a:lstStyle>
            <a:lvl1pPr algn="l">
              <a:defRPr sz="4400" b="0"/>
            </a:lvl1pPr>
          </a:lstStyle>
          <a:p>
            <a:r>
              <a:rPr lang="fr-CA" smtClean="0"/>
              <a:t>Cliquez et modifiez le titre</a:t>
            </a:r>
            <a:endParaRPr/>
          </a:p>
        </p:txBody>
      </p:sp>
      <p:sp>
        <p:nvSpPr>
          <p:cNvPr id="3" name="Content Placeholder 2"/>
          <p:cNvSpPr>
            <a:spLocks noGrp="1"/>
          </p:cNvSpPr>
          <p:nvPr>
            <p:ph idx="1"/>
          </p:nvPr>
        </p:nvSpPr>
        <p:spPr>
          <a:xfrm>
            <a:off x="5029200" y="273050"/>
            <a:ext cx="3657600" cy="5853113"/>
          </a:xfrm>
        </p:spPr>
        <p:txBody>
          <a:bodyPr>
            <a:normAutofit/>
          </a:bodyPr>
          <a:lstStyle>
            <a:lvl1pPr>
              <a:defRPr sz="2200"/>
            </a:lvl1pPr>
            <a:lvl2pPr>
              <a:defRPr sz="20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Text Placeholder 3"/>
          <p:cNvSpPr>
            <a:spLocks noGrp="1"/>
          </p:cNvSpPr>
          <p:nvPr>
            <p:ph type="body" sz="half" idx="2"/>
          </p:nvPr>
        </p:nvSpPr>
        <p:spPr>
          <a:xfrm>
            <a:off x="457199" y="2649071"/>
            <a:ext cx="3509683" cy="3388192"/>
          </a:xfrm>
        </p:spPr>
        <p:txBody>
          <a:bodyPr>
            <a:normAutofit/>
          </a:bodyPr>
          <a:lstStyle>
            <a:lvl1pPr marL="0" indent="0">
              <a:spcBef>
                <a:spcPts val="600"/>
              </a:spcBef>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lvl1pPr>
              <a:defRPr>
                <a:solidFill>
                  <a:schemeClr val="bg1"/>
                </a:solidFill>
              </a:defRPr>
            </a:lvl1p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A84A37A-AFC2-4A01-80A1-FC20F2C0D5B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fr-CA" smtClean="0"/>
              <a:t>Cliquez et modifiez le titre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lvl1pPr>
              <a:defRPr>
                <a:solidFill>
                  <a:schemeClr val="bg1"/>
                </a:solidFill>
              </a:defRPr>
            </a:lvl1p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8775CF6-6BDF-2D4C-8983-45B4FECCBC97}" type="slidenum">
              <a:rPr lang="en-GB" smtClean="0"/>
              <a:pPr/>
              <a:t>‹#›</a:t>
            </a:fld>
            <a:endParaRPr lang="en-GB"/>
          </a:p>
        </p:txBody>
      </p:sp>
      <p:sp>
        <p:nvSpPr>
          <p:cNvPr id="9" name="Picture Placeholder 8"/>
          <p:cNvSpPr>
            <a:spLocks noGrp="1"/>
          </p:cNvSpPr>
          <p:nvPr>
            <p:ph type="pic" sz="quarter" idx="13"/>
          </p:nvPr>
        </p:nvSpPr>
        <p:spPr>
          <a:xfrm>
            <a:off x="228600" y="1143000"/>
            <a:ext cx="4267200" cy="4267200"/>
          </a:xfrm>
          <a:prstGeom prst="ellipse">
            <a:avLst/>
          </a:prstGeom>
          <a:ln w="28575">
            <a:solidFill>
              <a:schemeClr val="accent1"/>
            </a:solidFill>
          </a:ln>
        </p:spPr>
        <p:txBody>
          <a:bodyPr/>
          <a:lstStyle>
            <a:lvl1pPr marL="0" indent="0">
              <a:buNone/>
              <a:defRPr>
                <a:solidFill>
                  <a:schemeClr val="bg1"/>
                </a:solidFill>
              </a:defRPr>
            </a:lvl1pPr>
          </a:lstStyle>
          <a:p>
            <a:r>
              <a:rPr lang="fr-CA" smtClean="0"/>
              <a:t>Faire glisser l'image vers l'espace réservé ou cliquer sur l'icône pour l'ajouter</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images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051425" y="381001"/>
            <a:ext cx="3635375" cy="2209800"/>
          </a:xfrm>
        </p:spPr>
        <p:txBody>
          <a:bodyPr anchor="b"/>
          <a:lstStyle>
            <a:lvl1pPr algn="l">
              <a:defRPr sz="4400" b="0">
                <a:solidFill>
                  <a:schemeClr val="tx1"/>
                </a:solidFill>
              </a:defRPr>
            </a:lvl1pPr>
          </a:lstStyle>
          <a:p>
            <a:r>
              <a:rPr lang="fr-CA" smtClean="0"/>
              <a:t>Cliquez et modifiez le titre</a:t>
            </a:r>
            <a:endParaRPr/>
          </a:p>
        </p:txBody>
      </p:sp>
      <p:sp>
        <p:nvSpPr>
          <p:cNvPr id="4" name="Text Placeholder 3"/>
          <p:cNvSpPr>
            <a:spLocks noGrp="1"/>
          </p:cNvSpPr>
          <p:nvPr>
            <p:ph type="body" sz="half" idx="2"/>
          </p:nvPr>
        </p:nvSpPr>
        <p:spPr>
          <a:xfrm>
            <a:off x="5051425" y="2649070"/>
            <a:ext cx="3635375" cy="3505667"/>
          </a:xfrm>
        </p:spPr>
        <p:txBody>
          <a:bodyPr>
            <a:normAutofit/>
          </a:bodyPr>
          <a:lstStyle>
            <a:lvl1pPr marL="0" indent="0">
              <a:spcBef>
                <a:spcPts val="600"/>
              </a:spcBef>
              <a:buNone/>
              <a:defRPr sz="2000">
                <a:solidFill>
                  <a:schemeClr val="tx1">
                    <a:lumMod val="65000"/>
                    <a:lumOff val="3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lvl1pPr>
              <a:defRPr>
                <a:solidFill>
                  <a:schemeClr val="bg1"/>
                </a:solidFill>
              </a:defRPr>
            </a:lvl1p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24A1D9-BFF8-B546-867C-5C253D487C79}" type="slidenum">
              <a:rPr lang="en-GB" smtClean="0"/>
              <a:pPr/>
              <a:t>‹#›</a:t>
            </a:fld>
            <a:endParaRPr lang="en-GB"/>
          </a:p>
        </p:txBody>
      </p:sp>
      <p:sp>
        <p:nvSpPr>
          <p:cNvPr id="9" name="Picture Placeholder 8"/>
          <p:cNvSpPr>
            <a:spLocks noGrp="1"/>
          </p:cNvSpPr>
          <p:nvPr>
            <p:ph type="pic" sz="quarter" idx="13"/>
          </p:nvPr>
        </p:nvSpPr>
        <p:spPr>
          <a:xfrm>
            <a:off x="990600" y="2590800"/>
            <a:ext cx="3505200" cy="3505200"/>
          </a:xfrm>
          <a:prstGeom prst="ellipse">
            <a:avLst/>
          </a:prstGeom>
          <a:ln w="28575">
            <a:solidFill>
              <a:schemeClr val="accent1"/>
            </a:solidFill>
          </a:ln>
        </p:spPr>
        <p:txBody>
          <a:bodyPr/>
          <a:lstStyle>
            <a:lvl1pPr marL="0" indent="0">
              <a:buNone/>
              <a:defRPr>
                <a:solidFill>
                  <a:schemeClr val="bg1"/>
                </a:solidFill>
              </a:defRPr>
            </a:lvl1pPr>
          </a:lstStyle>
          <a:p>
            <a:r>
              <a:rPr lang="fr-CA" smtClean="0"/>
              <a:t>Faire glisser l'image vers l'espace réservé ou cliquer sur l'icône pour l'ajouter</a:t>
            </a:r>
            <a:endParaRPr/>
          </a:p>
        </p:txBody>
      </p:sp>
      <p:sp>
        <p:nvSpPr>
          <p:cNvPr id="8" name="Picture Placeholder 8"/>
          <p:cNvSpPr>
            <a:spLocks noGrp="1"/>
          </p:cNvSpPr>
          <p:nvPr>
            <p:ph type="pic" sz="quarter" idx="14"/>
          </p:nvPr>
        </p:nvSpPr>
        <p:spPr>
          <a:xfrm>
            <a:off x="2479675" y="1260475"/>
            <a:ext cx="1254125" cy="1254125"/>
          </a:xfrm>
          <a:prstGeom prst="ellipse">
            <a:avLst/>
          </a:prstGeom>
          <a:ln w="28575">
            <a:solidFill>
              <a:schemeClr val="accent1"/>
            </a:solidFill>
          </a:ln>
        </p:spPr>
        <p:txBody>
          <a:bodyPr>
            <a:normAutofit/>
          </a:bodyPr>
          <a:lstStyle>
            <a:lvl1pPr marL="0" indent="0">
              <a:buNone/>
              <a:defRPr sz="1400">
                <a:solidFill>
                  <a:schemeClr val="bg1"/>
                </a:solidFill>
              </a:defRPr>
            </a:lvl1pPr>
          </a:lstStyle>
          <a:p>
            <a:r>
              <a:rPr lang="fr-CA" smtClean="0"/>
              <a:t>Faire glisser l'image vers l'espace réservé ou cliquer sur l'icône pour l'ajouter</a:t>
            </a:r>
            <a:endParaRPr/>
          </a:p>
        </p:txBody>
      </p:sp>
      <p:sp>
        <p:nvSpPr>
          <p:cNvPr id="10" name="Picture Placeholder 8"/>
          <p:cNvSpPr>
            <a:spLocks noGrp="1"/>
          </p:cNvSpPr>
          <p:nvPr>
            <p:ph type="pic" sz="quarter" idx="15"/>
          </p:nvPr>
        </p:nvSpPr>
        <p:spPr>
          <a:xfrm>
            <a:off x="269875" y="762000"/>
            <a:ext cx="2092325" cy="2092325"/>
          </a:xfrm>
          <a:prstGeom prst="ellipse">
            <a:avLst/>
          </a:prstGeom>
          <a:ln w="28575">
            <a:solidFill>
              <a:schemeClr val="accent1"/>
            </a:solidFill>
          </a:ln>
        </p:spPr>
        <p:txBody>
          <a:bodyPr>
            <a:normAutofit/>
          </a:bodyPr>
          <a:lstStyle>
            <a:lvl1pPr marL="0" indent="0">
              <a:buNone/>
              <a:defRPr sz="1800">
                <a:solidFill>
                  <a:schemeClr val="bg1"/>
                </a:solidFill>
              </a:defRPr>
            </a:lvl1pPr>
          </a:lstStyle>
          <a:p>
            <a:r>
              <a:rPr lang="fr-CA" smtClean="0"/>
              <a:t>Faire glisser l'image vers l'espace réservé ou cliquer sur l'icône pour l'ajouter</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a:p>
        </p:txBody>
      </p:sp>
      <p:sp>
        <p:nvSpPr>
          <p:cNvPr id="3" name="Vertical Text Placeholder 2"/>
          <p:cNvSpPr>
            <a:spLocks noGrp="1"/>
          </p:cNvSpPr>
          <p:nvPr>
            <p:ph type="body" orient="vert" idx="1"/>
          </p:nvPr>
        </p:nvSpPr>
        <p:spPr>
          <a:xfrm>
            <a:off x="457200" y="2568388"/>
            <a:ext cx="8228013" cy="3468875"/>
          </a:xfrm>
        </p:spPr>
        <p:txBody>
          <a:bodyPr vert="eaVert"/>
          <a:lstStyle>
            <a:lvl5pPr>
              <a:defRPr/>
            </a:lvl5pPr>
            <a:lvl6pPr marL="1719072">
              <a:defRPr/>
            </a:lvl6pPr>
            <a:lvl7pPr marL="1719072">
              <a:defRPr/>
            </a:lvl7pPr>
            <a:lvl8pPr marL="1719072">
              <a:defRPr/>
            </a:lvl8pPr>
            <a:lvl9pPr marL="1719072">
              <a:defRPr/>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571F3E7-6561-7B4B-BB18-2CD70B40DBD1}"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6600" y="274638"/>
            <a:ext cx="1524000" cy="5851525"/>
          </a:xfrm>
        </p:spPr>
        <p:txBody>
          <a:bodyPr vert="eaVert" anchor="t" anchorCtr="0"/>
          <a:lstStyle/>
          <a:p>
            <a:r>
              <a:rPr lang="fr-CA" smtClean="0"/>
              <a:t>Cliquez et modifiez le titre</a:t>
            </a:r>
            <a:endParaRPr/>
          </a:p>
        </p:txBody>
      </p:sp>
      <p:sp>
        <p:nvSpPr>
          <p:cNvPr id="3" name="Vertical Text Placeholder 2"/>
          <p:cNvSpPr>
            <a:spLocks noGrp="1"/>
          </p:cNvSpPr>
          <p:nvPr>
            <p:ph type="body" orient="vert" idx="1"/>
          </p:nvPr>
        </p:nvSpPr>
        <p:spPr>
          <a:xfrm>
            <a:off x="457200" y="416859"/>
            <a:ext cx="6019800" cy="5615642"/>
          </a:xfrm>
        </p:spPr>
        <p:txBody>
          <a:bodyPr vert="eaVert"/>
          <a:lstStyle>
            <a:lvl5pPr>
              <a:defRPr/>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2819777-CF24-F940-8FFF-A1CC55FB6051}" type="slidenum">
              <a:rPr lang="en-GB" smtClean="0"/>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ermetur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24A1D9-BFF8-B546-867C-5C253D487C79}"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8972520-584C-A740-8F14-18C2F5E5CABD}"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36694"/>
            <a:ext cx="6400800" cy="1362075"/>
          </a:xfrm>
        </p:spPr>
        <p:txBody>
          <a:bodyPr anchor="b" anchorCtr="0"/>
          <a:lstStyle>
            <a:lvl1pPr algn="r">
              <a:defRPr sz="4600" b="0" cap="none" baseline="0"/>
            </a:lvl1pPr>
          </a:lstStyle>
          <a:p>
            <a:r>
              <a:rPr lang="fr-CA" smtClean="0"/>
              <a:t>Cliquez et modifiez le titre</a:t>
            </a:r>
            <a:endParaRPr/>
          </a:p>
        </p:txBody>
      </p:sp>
      <p:sp>
        <p:nvSpPr>
          <p:cNvPr id="3" name="Text Placeholder 2"/>
          <p:cNvSpPr>
            <a:spLocks noGrp="1"/>
          </p:cNvSpPr>
          <p:nvPr>
            <p:ph type="body" idx="1"/>
          </p:nvPr>
        </p:nvSpPr>
        <p:spPr>
          <a:xfrm>
            <a:off x="1676399" y="3609695"/>
            <a:ext cx="5181601" cy="1500187"/>
          </a:xfrm>
        </p:spPr>
        <p:txBody>
          <a:bodyPr anchor="t" anchorCtr="0"/>
          <a:lstStyle>
            <a:lvl1pPr marL="0" indent="0" algn="r">
              <a:spcBef>
                <a:spcPts val="300"/>
              </a:spcBef>
              <a:buNone/>
              <a:defRPr sz="1800"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Date Placeholder 3"/>
          <p:cNvSpPr>
            <a:spLocks noGrp="1"/>
          </p:cNvSpPr>
          <p:nvPr>
            <p:ph type="dt" sz="half" idx="10"/>
          </p:nvPr>
        </p:nvSpPr>
        <p:spPr/>
        <p:txBody>
          <a:bodyPr/>
          <a:lstStyle>
            <a:lvl1pPr>
              <a:defRPr>
                <a:solidFill>
                  <a:schemeClr val="bg1"/>
                </a:solidFill>
              </a:defRPr>
            </a:lvl1pPr>
          </a:lstStyle>
          <a:p>
            <a:endParaRPr lang="en-GB"/>
          </a:p>
        </p:txBody>
      </p:sp>
      <p:sp>
        <p:nvSpPr>
          <p:cNvPr id="5" name="Footer Placeholder 4"/>
          <p:cNvSpPr>
            <a:spLocks noGrp="1"/>
          </p:cNvSpPr>
          <p:nvPr>
            <p:ph type="ftr" sz="quarter" idx="11"/>
          </p:nvPr>
        </p:nvSpPr>
        <p:spPr>
          <a:xfrm>
            <a:off x="7238999" y="6356350"/>
            <a:ext cx="1446213" cy="365125"/>
          </a:xfrm>
        </p:spPr>
        <p:txBody>
          <a:bodyPr/>
          <a:lstStyle/>
          <a:p>
            <a:endParaRPr lang="en-GB"/>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33ED56FF-5F14-CA41-9A71-6E9A25F28C5A}"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a:p>
        </p:txBody>
      </p:sp>
      <p:sp>
        <p:nvSpPr>
          <p:cNvPr id="3" name="Content Placeholder 2"/>
          <p:cNvSpPr>
            <a:spLocks noGrp="1"/>
          </p:cNvSpPr>
          <p:nvPr>
            <p:ph sz="half" idx="1"/>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4" name="Content Placeholder 3"/>
          <p:cNvSpPr>
            <a:spLocks noGrp="1"/>
          </p:cNvSpPr>
          <p:nvPr>
            <p:ph sz="half" idx="2"/>
          </p:nvPr>
        </p:nvSpPr>
        <p:spPr>
          <a:xfrm>
            <a:off x="4634753" y="2784475"/>
            <a:ext cx="3767328" cy="3252788"/>
          </a:xfrm>
        </p:spPr>
        <p:txBody>
          <a:bodyPr/>
          <a:lstStyle>
            <a:lvl1pPr>
              <a:defRPr sz="1800"/>
            </a:lvl1pPr>
            <a:lvl2pPr>
              <a:defRPr sz="1800"/>
            </a:lvl2pPr>
            <a:lvl3pPr>
              <a:defRPr sz="1800"/>
            </a:lvl3pPr>
            <a:lvl4pPr>
              <a:defRPr sz="1800"/>
            </a:lvl4pPr>
            <a:lvl5pPr>
              <a:defRPr sz="18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6D1165D-6C77-5A4A-B811-7DB97B2408B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Cliquez et modifiez le titre</a:t>
            </a:r>
            <a:endParaRPr/>
          </a:p>
        </p:txBody>
      </p:sp>
      <p:sp>
        <p:nvSpPr>
          <p:cNvPr id="3" name="Text Placeholder 2"/>
          <p:cNvSpPr>
            <a:spLocks noGrp="1"/>
          </p:cNvSpPr>
          <p:nvPr>
            <p:ph type="body" idx="1"/>
          </p:nvPr>
        </p:nvSpPr>
        <p:spPr>
          <a:xfrm>
            <a:off x="740664"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Content Placeholder 3"/>
          <p:cNvSpPr>
            <a:spLocks noGrp="1"/>
          </p:cNvSpPr>
          <p:nvPr>
            <p:ph sz="half" idx="2"/>
          </p:nvPr>
        </p:nvSpPr>
        <p:spPr>
          <a:xfrm>
            <a:off x="740664"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5" name="Text Placeholder 4"/>
          <p:cNvSpPr>
            <a:spLocks noGrp="1"/>
          </p:cNvSpPr>
          <p:nvPr>
            <p:ph type="body" sz="quarter" idx="3"/>
          </p:nvPr>
        </p:nvSpPr>
        <p:spPr>
          <a:xfrm>
            <a:off x="4631578" y="2232211"/>
            <a:ext cx="3767328" cy="762000"/>
          </a:xfrm>
        </p:spPr>
        <p:txBody>
          <a:bodyPr anchor="b">
            <a:noAutofit/>
          </a:bodyPr>
          <a:lstStyle>
            <a:lvl1pPr marL="0" indent="0" algn="ctr">
              <a:lnSpc>
                <a:spcPts val="2600"/>
              </a:lnSpc>
              <a:spcBef>
                <a:spcPts val="0"/>
              </a:spcBef>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Content Placeholder 5"/>
          <p:cNvSpPr>
            <a:spLocks noGrp="1"/>
          </p:cNvSpPr>
          <p:nvPr>
            <p:ph sz="quarter" idx="4"/>
          </p:nvPr>
        </p:nvSpPr>
        <p:spPr>
          <a:xfrm>
            <a:off x="4631578" y="3160059"/>
            <a:ext cx="3767328" cy="2891491"/>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B100817-F85E-0A4C-97BC-D11E6D4CB740}"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 contenus, Haut et b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a:p>
        </p:txBody>
      </p:sp>
      <p:sp>
        <p:nvSpPr>
          <p:cNvPr id="3" name="Content Placeholder 2"/>
          <p:cNvSpPr>
            <a:spLocks noGrp="1"/>
          </p:cNvSpPr>
          <p:nvPr>
            <p:ph sz="half" idx="1"/>
          </p:nvPr>
        </p:nvSpPr>
        <p:spPr>
          <a:xfrm>
            <a:off x="762000" y="2784475"/>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24A1D9-BFF8-B546-867C-5C253D487C79}" type="slidenum">
              <a:rPr lang="en-GB" smtClean="0"/>
              <a:pPr/>
              <a:t>‹#›</a:t>
            </a:fld>
            <a:endParaRPr lang="en-GB"/>
          </a:p>
        </p:txBody>
      </p:sp>
      <p:sp>
        <p:nvSpPr>
          <p:cNvPr id="8" name="Content Placeholder 2"/>
          <p:cNvSpPr>
            <a:spLocks noGrp="1"/>
          </p:cNvSpPr>
          <p:nvPr>
            <p:ph sz="half" idx="13"/>
          </p:nvPr>
        </p:nvSpPr>
        <p:spPr>
          <a:xfrm>
            <a:off x="762000" y="4497070"/>
            <a:ext cx="7656512" cy="1554480"/>
          </a:xfrm>
        </p:spPr>
        <p:txBody>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24A1D9-BFF8-B546-867C-5C253D487C79}" type="slidenum">
              <a:rPr lang="en-GB" smtClean="0"/>
              <a:pPr/>
              <a:t>‹#›</a:t>
            </a:fld>
            <a:endParaRPr lang="en-GB"/>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9" name="Content Placeholder 2"/>
          <p:cNvSpPr>
            <a:spLocks noGrp="1"/>
          </p:cNvSpPr>
          <p:nvPr>
            <p:ph sz="half" idx="14"/>
          </p:nvPr>
        </p:nvSpPr>
        <p:spPr>
          <a:xfrm>
            <a:off x="740664" y="2784475"/>
            <a:ext cx="3767328" cy="3252788"/>
          </a:xfrm>
        </p:spPr>
        <p:txBody>
          <a:bodyPr/>
          <a:lstStyle>
            <a:lvl1pPr>
              <a:defRPr sz="1800"/>
            </a:lvl1pPr>
            <a:lvl2pPr>
              <a:defRPr sz="1800"/>
            </a:lvl2pPr>
            <a:lvl3pPr>
              <a:defRPr sz="1800"/>
            </a:lvl3pPr>
            <a:lvl4pPr>
              <a:defRPr sz="1800"/>
            </a:lvl4pPr>
            <a:lvl5pPr>
              <a:defRPr sz="1800"/>
            </a:lvl5pPr>
            <a:lvl6pPr marL="1946275" indent="-234950">
              <a:defRPr sz="1600"/>
            </a:lvl6pPr>
            <a:lvl7pPr marL="2173288" indent="-234950">
              <a:defRPr sz="1600"/>
            </a:lvl7pPr>
            <a:lvl8pPr marL="2398713" indent="-234950">
              <a:defRPr sz="1600"/>
            </a:lvl8pPr>
            <a:lvl9pPr marL="2625725" indent="-234950">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4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a:p>
        </p:txBody>
      </p:sp>
      <p:sp>
        <p:nvSpPr>
          <p:cNvPr id="3" name="Content Placeholder 2"/>
          <p:cNvSpPr>
            <a:spLocks noGrp="1"/>
          </p:cNvSpPr>
          <p:nvPr>
            <p:ph sz="half" idx="1"/>
          </p:nvPr>
        </p:nvSpPr>
        <p:spPr>
          <a:xfrm>
            <a:off x="4636008"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24A1D9-BFF8-B546-867C-5C253D487C79}" type="slidenum">
              <a:rPr lang="en-GB" smtClean="0"/>
              <a:pPr/>
              <a:t>‹#›</a:t>
            </a:fld>
            <a:endParaRPr lang="en-GB"/>
          </a:p>
        </p:txBody>
      </p:sp>
      <p:sp>
        <p:nvSpPr>
          <p:cNvPr id="8" name="Content Placeholder 2"/>
          <p:cNvSpPr>
            <a:spLocks noGrp="1"/>
          </p:cNvSpPr>
          <p:nvPr>
            <p:ph sz="half" idx="13"/>
          </p:nvPr>
        </p:nvSpPr>
        <p:spPr>
          <a:xfrm>
            <a:off x="4636008"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10" name="Content Placeholder 2"/>
          <p:cNvSpPr>
            <a:spLocks noGrp="1"/>
          </p:cNvSpPr>
          <p:nvPr>
            <p:ph sz="half" idx="14"/>
          </p:nvPr>
        </p:nvSpPr>
        <p:spPr>
          <a:xfrm>
            <a:off x="739775" y="2784475"/>
            <a:ext cx="3767328" cy="1554480"/>
          </a:xfrm>
        </p:spPr>
        <p:txBody>
          <a:bodyPr/>
          <a:lstStyle>
            <a:lvl1pPr>
              <a:defRPr sz="1800"/>
            </a:lvl1pPr>
            <a:lvl2pPr>
              <a:defRPr sz="1800"/>
            </a:lvl2pPr>
            <a:lvl3pPr>
              <a:defRPr sz="1800"/>
            </a:lvl3pPr>
            <a:lvl4pPr>
              <a:defRPr sz="1800"/>
            </a:lvl4pPr>
            <a:lvl5pPr>
              <a:defRPr sz="1800"/>
            </a:lvl5pPr>
            <a:lvl6pPr marL="1946275" indent="-227013">
              <a:defRPr sz="1600"/>
            </a:lvl6pPr>
            <a:lvl7pPr marL="2173288" indent="-227013">
              <a:defRPr sz="1600"/>
            </a:lvl7pPr>
            <a:lvl8pPr marL="2398713" indent="-227013">
              <a:defRPr sz="1600"/>
            </a:lvl8pPr>
            <a:lvl9pPr marL="2625725" indent="-227013">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
        <p:nvSpPr>
          <p:cNvPr id="11" name="Content Placeholder 2"/>
          <p:cNvSpPr>
            <a:spLocks noGrp="1"/>
          </p:cNvSpPr>
          <p:nvPr>
            <p:ph sz="half" idx="15"/>
          </p:nvPr>
        </p:nvSpPr>
        <p:spPr>
          <a:xfrm>
            <a:off x="739775" y="4497070"/>
            <a:ext cx="3767328" cy="1554480"/>
          </a:xfrm>
        </p:spPr>
        <p:txBody>
          <a:bodyPr/>
          <a:lstStyle>
            <a:lvl1pPr>
              <a:defRPr sz="1800"/>
            </a:lvl1pPr>
            <a:lvl2pPr>
              <a:defRPr sz="1800"/>
            </a:lvl2pPr>
            <a:lvl3pPr>
              <a:defRPr sz="1800"/>
            </a:lvl3pPr>
            <a:lvl4pPr>
              <a:defRPr sz="1800"/>
            </a:lvl4pPr>
            <a:lvl5pPr>
              <a:defRPr sz="1800"/>
            </a:lvl5pPr>
            <a:lvl6pPr marL="1946275"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6pPr>
            <a:lvl7pPr marL="2173288"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7pPr>
            <a:lvl8pPr marL="2398713" indent="-234950" algn="l" defTabSz="914400" rtl="0" eaLnBrk="1" latinLnBrk="0" hangingPunct="1">
              <a:spcBef>
                <a:spcPct val="20000"/>
              </a:spcBef>
              <a:buSzPct val="90000"/>
              <a:buFont typeface="Wingdings" pitchFamily="2" charset="2"/>
              <a:buChar char=""/>
              <a:defRPr lang="en-US" sz="1600" kern="1200" dirty="0" smtClean="0">
                <a:solidFill>
                  <a:schemeClr val="tx1">
                    <a:lumMod val="65000"/>
                    <a:lumOff val="35000"/>
                  </a:schemeClr>
                </a:solidFill>
                <a:latin typeface="+mn-lt"/>
                <a:ea typeface="+mn-ea"/>
                <a:cs typeface="+mn-cs"/>
              </a:defRPr>
            </a:lvl8pPr>
            <a:lvl9pPr marL="2625725" indent="-234950" algn="l" defTabSz="914400" rtl="0" eaLnBrk="1" latinLnBrk="0" hangingPunct="1">
              <a:spcBef>
                <a:spcPct val="20000"/>
              </a:spcBef>
              <a:buSzPct val="90000"/>
              <a:buFont typeface="Wingdings" pitchFamily="2" charset="2"/>
              <a:buChar char=""/>
              <a:defRPr lang="en-US" sz="1600" kern="1200" dirty="0">
                <a:solidFill>
                  <a:schemeClr val="tx1">
                    <a:lumMod val="65000"/>
                    <a:lumOff val="35000"/>
                  </a:schemeClr>
                </a:solidFill>
                <a:latin typeface="+mn-lt"/>
                <a:ea typeface="+mn-ea"/>
                <a:cs typeface="+mn-cs"/>
              </a:defRPr>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F6DA46-0D94-DE46-A0F6-2CC0CC9DFD4F}"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5141"/>
            <a:ext cx="8229600" cy="1143000"/>
          </a:xfrm>
          <a:prstGeom prst="rect">
            <a:avLst/>
          </a:prstGeom>
        </p:spPr>
        <p:txBody>
          <a:bodyPr vert="horz" lIns="91440" tIns="45720" rIns="91440" bIns="45720" rtlCol="0" anchor="ctr">
            <a:noAutofit/>
          </a:bodyPr>
          <a:lstStyle/>
          <a:p>
            <a:r>
              <a:rPr lang="fr-CA" smtClean="0"/>
              <a:t>Cliquez et modifiez le titre</a:t>
            </a:r>
            <a:endParaRPr/>
          </a:p>
        </p:txBody>
      </p:sp>
      <p:sp>
        <p:nvSpPr>
          <p:cNvPr id="3" name="Text Placeholder 2"/>
          <p:cNvSpPr>
            <a:spLocks noGrp="1"/>
          </p:cNvSpPr>
          <p:nvPr>
            <p:ph type="body" idx="1"/>
          </p:nvPr>
        </p:nvSpPr>
        <p:spPr>
          <a:xfrm>
            <a:off x="739775" y="2770094"/>
            <a:ext cx="7662864" cy="3267169"/>
          </a:xfrm>
          <a:prstGeom prst="rect">
            <a:avLst/>
          </a:prstGeom>
        </p:spPr>
        <p:txBody>
          <a:bodyPr vert="horz" lIns="91440" tIns="45720" rIns="91440" bIns="45720" rtlCol="0">
            <a:normAutofit/>
          </a:bodyPr>
          <a:lstStyle/>
          <a:p>
            <a:pPr lvl="0"/>
            <a:r>
              <a:rPr lang="fr-CA" dirty="0" smtClean="0"/>
              <a:t>Cliquez pour modifier les styles du texte du masque</a:t>
            </a:r>
          </a:p>
          <a:p>
            <a:pPr lvl="1"/>
            <a:r>
              <a:rPr lang="fr-CA" dirty="0" smtClean="0"/>
              <a:t>Deuxième niveau</a:t>
            </a:r>
          </a:p>
          <a:p>
            <a:pPr lvl="2"/>
            <a:r>
              <a:rPr lang="fr-CA" dirty="0" smtClean="0"/>
              <a:t>Troisième niveau</a:t>
            </a:r>
          </a:p>
          <a:p>
            <a:pPr lvl="3"/>
            <a:r>
              <a:rPr lang="fr-CA" dirty="0" smtClean="0"/>
              <a:t>Quatrième niveau</a:t>
            </a:r>
          </a:p>
          <a:p>
            <a:pPr lvl="4"/>
            <a:r>
              <a:rPr lang="fr-CA" dirty="0" smtClean="0"/>
              <a:t>Cinquième niveau</a:t>
            </a:r>
            <a:endParaRP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GB"/>
          </a:p>
        </p:txBody>
      </p:sp>
      <p:sp>
        <p:nvSpPr>
          <p:cNvPr id="5" name="Footer Placeholder 4"/>
          <p:cNvSpPr>
            <a:spLocks noGrp="1"/>
          </p:cNvSpPr>
          <p:nvPr>
            <p:ph type="ftr" sz="quarter" idx="3"/>
          </p:nvPr>
        </p:nvSpPr>
        <p:spPr>
          <a:xfrm>
            <a:off x="5789613" y="6356350"/>
            <a:ext cx="2895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endParaRPr lang="en-GB"/>
          </a:p>
        </p:txBody>
      </p:sp>
      <p:sp>
        <p:nvSpPr>
          <p:cNvPr id="6" name="Slide Number Placeholder 5"/>
          <p:cNvSpPr>
            <a:spLocks noGrp="1"/>
          </p:cNvSpPr>
          <p:nvPr>
            <p:ph type="sldNum" sz="quarter" idx="4"/>
          </p:nvPr>
        </p:nvSpPr>
        <p:spPr>
          <a:xfrm>
            <a:off x="4305300" y="6356350"/>
            <a:ext cx="533400" cy="365125"/>
          </a:xfrm>
          <a:prstGeom prst="rect">
            <a:avLst/>
          </a:prstGeom>
        </p:spPr>
        <p:txBody>
          <a:bodyPr vert="horz" lIns="91440" tIns="45720" rIns="91440" bIns="45720" rtlCol="0" anchor="ctr"/>
          <a:lstStyle>
            <a:lvl1pPr algn="ctr">
              <a:defRPr sz="1100" b="1">
                <a:solidFill>
                  <a:schemeClr val="tx1">
                    <a:lumMod val="50000"/>
                    <a:lumOff val="50000"/>
                  </a:schemeClr>
                </a:solidFill>
              </a:defRPr>
            </a:lvl1pPr>
          </a:lstStyle>
          <a:p>
            <a:fld id="{4524A1D9-BFF8-B546-867C-5C253D487C79}"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 id="2147484012" r:id="rId14"/>
    <p:sldLayoutId id="2147484013" r:id="rId15"/>
    <p:sldLayoutId id="2147484014" r:id="rId16"/>
  </p:sldLayoutIdLst>
  <p:hf hdr="0" ftr="0" dt="0"/>
  <p:txStyles>
    <p:titleStyle>
      <a:lvl1pPr algn="ctr" defTabSz="914400" rtl="0" eaLnBrk="1" latinLnBrk="0" hangingPunct="1">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2000"/>
        </a:spcBef>
        <a:buClr>
          <a:schemeClr val="accent1"/>
        </a:buClr>
        <a:buSzPct val="90000"/>
        <a:buFont typeface="Wingdings" charset="2"/>
        <a:buChar char="v"/>
        <a:defRPr sz="22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60000"/>
            <a:lumOff val="40000"/>
          </a:schemeClr>
        </a:buClr>
        <a:buSzPct val="90000"/>
        <a:buFont typeface="Wingdings" charset="2"/>
        <a:buChar char="v"/>
        <a:defRPr sz="2000" kern="1200">
          <a:solidFill>
            <a:schemeClr val="tx1">
              <a:lumMod val="65000"/>
              <a:lumOff val="35000"/>
            </a:schemeClr>
          </a:solidFill>
          <a:latin typeface="+mn-lt"/>
          <a:ea typeface="+mn-ea"/>
          <a:cs typeface="+mn-cs"/>
        </a:defRPr>
      </a:lvl2pPr>
      <a:lvl3pPr marL="1035050" indent="-349250" algn="l" defTabSz="914400" rtl="0" eaLnBrk="1" latinLnBrk="0" hangingPunct="1">
        <a:spcBef>
          <a:spcPts val="600"/>
        </a:spcBef>
        <a:buClr>
          <a:schemeClr val="accent1"/>
        </a:buClr>
        <a:buSzPct val="90000"/>
        <a:buFont typeface="Wingdings" charset="2"/>
        <a:buChar char="v"/>
        <a:defRPr sz="1800" kern="1200">
          <a:solidFill>
            <a:schemeClr val="tx1">
              <a:lumMod val="65000"/>
              <a:lumOff val="35000"/>
            </a:schemeClr>
          </a:solidFill>
          <a:latin typeface="+mn-lt"/>
          <a:ea typeface="+mn-ea"/>
          <a:cs typeface="+mn-cs"/>
        </a:defRPr>
      </a:lvl3pPr>
      <a:lvl4pPr marL="1371600" indent="-336550" algn="l" defTabSz="914400" rtl="0" eaLnBrk="1" latinLnBrk="0" hangingPunct="1">
        <a:spcBef>
          <a:spcPts val="600"/>
        </a:spcBef>
        <a:buClr>
          <a:schemeClr val="accent1">
            <a:lumMod val="60000"/>
            <a:lumOff val="40000"/>
          </a:schemeClr>
        </a:buClr>
        <a:buSzPct val="90000"/>
        <a:buFont typeface="Wingdings" charset="2"/>
        <a:buChar char="v"/>
        <a:defRPr sz="1800" kern="1200">
          <a:solidFill>
            <a:schemeClr val="tx1">
              <a:lumMod val="65000"/>
              <a:lumOff val="35000"/>
            </a:schemeClr>
          </a:solidFill>
          <a:latin typeface="+mn-lt"/>
          <a:ea typeface="+mn-ea"/>
          <a:cs typeface="+mn-cs"/>
        </a:defRPr>
      </a:lvl4pPr>
      <a:lvl5pPr marL="1720850" indent="-349250" algn="l" defTabSz="914400" rtl="0" eaLnBrk="1" latinLnBrk="0" hangingPunct="1">
        <a:spcBef>
          <a:spcPts val="600"/>
        </a:spcBef>
        <a:buClr>
          <a:schemeClr val="accent1"/>
        </a:buClr>
        <a:buSzPct val="90000"/>
        <a:buFont typeface="Wingdings" charset="2"/>
        <a:buChar char="v"/>
        <a:defRPr sz="1800" kern="1200">
          <a:solidFill>
            <a:schemeClr val="tx1">
              <a:lumMod val="65000"/>
              <a:lumOff val="35000"/>
            </a:schemeClr>
          </a:solidFill>
          <a:latin typeface="+mn-lt"/>
          <a:ea typeface="+mn-ea"/>
          <a:cs typeface="+mn-cs"/>
        </a:defRPr>
      </a:lvl5pPr>
      <a:lvl6pPr marL="2055813"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60000"/>
            <a:lumOff val="40000"/>
          </a:schemeClr>
        </a:buClr>
        <a:buSzPct val="90000"/>
        <a:buFont typeface="Wingdings" pitchFamily="2"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pitchFamily="2"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gif"/><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package" Target="../embeddings/Document_Microsoft_Word1.docx"/><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package" Target="../embeddings/Document_Microsoft_Word2.docx"/><Relationship Id="rId5" Type="http://schemas.openxmlformats.org/officeDocument/2006/relationships/image" Target="../media/image1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a:xfrm>
            <a:off x="457199" y="1066800"/>
            <a:ext cx="8228013" cy="1927225"/>
          </a:xfrm>
        </p:spPr>
        <p:txBody>
          <a:bodyPr>
            <a:noAutofit/>
          </a:bodyPr>
          <a:lstStyle/>
          <a:p>
            <a:pPr lvl="0"/>
            <a:r>
              <a:rPr lang="fr-CA" sz="3600" b="1" dirty="0"/>
              <a:t>Projet provincial d’accompagnement  </a:t>
            </a:r>
            <a:r>
              <a:rPr lang="fr-CA" sz="3600" b="1" dirty="0" smtClean="0"/>
              <a:t>des </a:t>
            </a:r>
            <a:r>
              <a:rPr lang="fr-CA" sz="3600" b="1" dirty="0"/>
              <a:t>enseignants de FGA dans l’implantation du nouveau programme de mathématique en FBD.</a:t>
            </a:r>
            <a:endParaRPr lang="fr-CA" sz="3600" dirty="0"/>
          </a:p>
        </p:txBody>
      </p:sp>
      <p:sp>
        <p:nvSpPr>
          <p:cNvPr id="4101" name="Rectangle 5"/>
          <p:cNvSpPr>
            <a:spLocks noGrp="1" noChangeArrowheads="1"/>
          </p:cNvSpPr>
          <p:nvPr>
            <p:ph type="subTitle" idx="1"/>
          </p:nvPr>
        </p:nvSpPr>
        <p:spPr/>
        <p:txBody>
          <a:bodyPr>
            <a:normAutofit/>
          </a:bodyPr>
          <a:lstStyle/>
          <a:p>
            <a:r>
              <a:rPr lang="en-GB" dirty="0" smtClean="0"/>
              <a:t>MODULE 1</a:t>
            </a:r>
          </a:p>
          <a:p>
            <a:r>
              <a:rPr lang="en-GB" b="1" dirty="0" err="1" smtClean="0"/>
              <a:t>Partie</a:t>
            </a:r>
            <a:r>
              <a:rPr lang="en-GB" b="1" dirty="0" smtClean="0"/>
              <a:t> 2 – </a:t>
            </a:r>
            <a:r>
              <a:rPr lang="en-GB" b="1" dirty="0" err="1" smtClean="0"/>
              <a:t>Différents</a:t>
            </a:r>
            <a:r>
              <a:rPr lang="en-GB" b="1" dirty="0" smtClean="0"/>
              <a:t> </a:t>
            </a:r>
            <a:r>
              <a:rPr lang="en-GB" b="1" dirty="0" err="1" smtClean="0"/>
              <a:t>sens</a:t>
            </a:r>
            <a:r>
              <a:rPr lang="en-GB" b="1" dirty="0" smtClean="0"/>
              <a:t> </a:t>
            </a:r>
            <a:r>
              <a:rPr lang="en-GB" b="1" dirty="0" err="1" smtClean="0"/>
              <a:t>à</a:t>
            </a:r>
            <a:r>
              <a:rPr lang="en-GB" b="1" dirty="0" smtClean="0"/>
              <a:t> </a:t>
            </a:r>
            <a:r>
              <a:rPr lang="en-GB" b="1" dirty="0" err="1" smtClean="0"/>
              <a:t>associer</a:t>
            </a:r>
            <a:r>
              <a:rPr lang="en-GB" b="1" dirty="0" smtClean="0"/>
              <a:t> </a:t>
            </a:r>
            <a:r>
              <a:rPr lang="en-GB" b="1" dirty="0" err="1" smtClean="0"/>
              <a:t>à</a:t>
            </a:r>
            <a:r>
              <a:rPr lang="en-GB" b="1" dirty="0" smtClean="0"/>
              <a:t> </a:t>
            </a:r>
            <a:r>
              <a:rPr lang="en-GB" b="1" dirty="0" err="1" smtClean="0"/>
              <a:t>l’expression</a:t>
            </a:r>
            <a:r>
              <a:rPr lang="en-GB" b="1" dirty="0" smtClean="0"/>
              <a:t> «situation-</a:t>
            </a:r>
            <a:r>
              <a:rPr lang="en-GB" b="1" dirty="0" err="1" smtClean="0"/>
              <a:t>problème</a:t>
            </a:r>
            <a:r>
              <a:rPr lang="en-GB" b="1" dirty="0" smtClean="0"/>
              <a:t>»</a:t>
            </a:r>
            <a:endParaRPr lang="en-GB" b="1" dirty="0"/>
          </a:p>
          <a:p>
            <a:endParaRPr lang="en-GB" dirty="0"/>
          </a:p>
          <a:p>
            <a:endParaRPr lang="en-GB" dirty="0"/>
          </a:p>
        </p:txBody>
      </p:sp>
      <p:pic>
        <p:nvPicPr>
          <p:cNvPr id="2" name="Image 1"/>
          <p:cNvPicPr>
            <a:picLocks noChangeAspect="1"/>
          </p:cNvPicPr>
          <p:nvPr/>
        </p:nvPicPr>
        <p:blipFill rotWithShape="1">
          <a:blip r:embed="rId3"/>
          <a:srcRect l="5694" t="17990" r="7222" b="14016"/>
          <a:stretch/>
        </p:blipFill>
        <p:spPr>
          <a:xfrm>
            <a:off x="6781800" y="6016519"/>
            <a:ext cx="2286000" cy="689081"/>
          </a:xfrm>
          <a:prstGeom prst="rect">
            <a:avLst/>
          </a:prstGeom>
        </p:spPr>
      </p:pic>
      <p:pic>
        <p:nvPicPr>
          <p:cNvPr id="11" name="Image 10" descr="UdeM_RVB.gif"/>
          <p:cNvPicPr>
            <a:picLocks noChangeAspect="1"/>
          </p:cNvPicPr>
          <p:nvPr/>
        </p:nvPicPr>
        <p:blipFill rotWithShape="1">
          <a:blip r:embed="rId4">
            <a:extLst>
              <a:ext uri="{28A0092B-C50C-407E-A947-70E740481C1C}">
                <a14:useLocalDpi xmlns:a14="http://schemas.microsoft.com/office/drawing/2010/main" val="0"/>
              </a:ext>
            </a:extLst>
          </a:blip>
          <a:srcRect l="8656" t="14976" r="7972" b="12078"/>
          <a:stretch/>
        </p:blipFill>
        <p:spPr>
          <a:xfrm>
            <a:off x="4724400" y="5943600"/>
            <a:ext cx="1846967" cy="762000"/>
          </a:xfrm>
          <a:prstGeom prst="rect">
            <a:avLst/>
          </a:prstGeom>
        </p:spPr>
      </p:pic>
      <p:pic>
        <p:nvPicPr>
          <p:cNvPr id="12" name="Image 11"/>
          <p:cNvPicPr>
            <a:picLocks noChangeAspect="1"/>
          </p:cNvPicPr>
          <p:nvPr/>
        </p:nvPicPr>
        <p:blipFill>
          <a:blip r:embed="rId5"/>
          <a:stretch>
            <a:fillRect/>
          </a:stretch>
        </p:blipFill>
        <p:spPr>
          <a:xfrm>
            <a:off x="152400" y="6019800"/>
            <a:ext cx="1443220" cy="790746"/>
          </a:xfrm>
          <a:prstGeom prst="rect">
            <a:avLst/>
          </a:prstGeom>
        </p:spPr>
      </p:pic>
      <p:pic>
        <p:nvPicPr>
          <p:cNvPr id="13" name="Image 12" descr="UdeS_coul_72dpi.png"/>
          <p:cNvPicPr>
            <a:picLocks noChangeAspect="1"/>
          </p:cNvPicPr>
          <p:nvPr/>
        </p:nvPicPr>
        <p:blipFill rotWithShape="1">
          <a:blip r:embed="rId6">
            <a:extLst>
              <a:ext uri="{28A0092B-C50C-407E-A947-70E740481C1C}">
                <a14:useLocalDpi xmlns:a14="http://schemas.microsoft.com/office/drawing/2010/main" val="0"/>
              </a:ext>
            </a:extLst>
          </a:blip>
          <a:srcRect l="5341" t="15790" r="5692" b="16841"/>
          <a:stretch/>
        </p:blipFill>
        <p:spPr>
          <a:xfrm>
            <a:off x="1828800" y="6019800"/>
            <a:ext cx="2717008" cy="533400"/>
          </a:xfrm>
          <a:prstGeom prst="rect">
            <a:avLst/>
          </a:prstGeom>
        </p:spPr>
      </p:pic>
      <p:sp>
        <p:nvSpPr>
          <p:cNvPr id="4" name="Espace réservé du numéro de diapositive 3"/>
          <p:cNvSpPr>
            <a:spLocks noGrp="1"/>
          </p:cNvSpPr>
          <p:nvPr>
            <p:ph type="sldNum" sz="quarter" idx="12"/>
          </p:nvPr>
        </p:nvSpPr>
        <p:spPr/>
        <p:txBody>
          <a:bodyPr/>
          <a:lstStyle/>
          <a:p>
            <a:pPr algn="r" eaLnBrk="1" latinLnBrk="0" hangingPunct="1"/>
            <a:fld id="{8C592886-E571-45D5-8B56-343DC94F8FA6}" type="slidenum">
              <a:rPr kumimoji="0" lang="en-US" smtClean="0"/>
              <a:t>1</a:t>
            </a:fld>
            <a:endParaRPr kumimoji="0" lang="en-US" dirty="0">
              <a:solidFill>
                <a:schemeClr val="tx2">
                  <a:shade val="9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Résolution de problèmes</a:t>
            </a:r>
            <a:endParaRPr lang="fr-FR" dirty="0"/>
          </a:p>
        </p:txBody>
      </p:sp>
      <p:sp>
        <p:nvSpPr>
          <p:cNvPr id="3" name="Espace réservé du contenu 2"/>
          <p:cNvSpPr>
            <a:spLocks noGrp="1"/>
          </p:cNvSpPr>
          <p:nvPr>
            <p:ph idx="1"/>
          </p:nvPr>
        </p:nvSpPr>
        <p:spPr/>
        <p:txBody>
          <a:bodyPr>
            <a:normAutofit fontScale="92500" lnSpcReduction="20000"/>
          </a:bodyPr>
          <a:lstStyle/>
          <a:p>
            <a:pPr marL="271463" indent="0" algn="just">
              <a:buFont typeface="Wingdings 2" charset="0"/>
              <a:buNone/>
              <a:defRPr/>
            </a:pPr>
            <a:r>
              <a:rPr lang="fr-FR" sz="3200" dirty="0"/>
              <a:t>La résolution de problème est au cœur de l’activité mathématique. Elle doit à la fois faire </a:t>
            </a:r>
            <a:r>
              <a:rPr lang="fr-FR" sz="3200" b="1" dirty="0"/>
              <a:t>l’objet d’un apprentissage </a:t>
            </a:r>
            <a:r>
              <a:rPr lang="fr-FR" sz="3200" dirty="0"/>
              <a:t>(en tant que processus) et </a:t>
            </a:r>
            <a:r>
              <a:rPr lang="fr-FR" sz="3200" b="1" dirty="0" smtClean="0"/>
              <a:t>supporter </a:t>
            </a:r>
            <a:r>
              <a:rPr lang="fr-FR" sz="3200" b="1" dirty="0"/>
              <a:t>la majorité des démarches d’apprentissage en mathématique </a:t>
            </a:r>
            <a:r>
              <a:rPr lang="fr-FR" sz="3200" dirty="0"/>
              <a:t>(en tant que modalité pédagogique).</a:t>
            </a:r>
          </a:p>
          <a:p>
            <a:pPr marL="0" indent="0">
              <a:buFont typeface="Wingdings 2" charset="0"/>
              <a:buNone/>
              <a:defRPr/>
            </a:pPr>
            <a:r>
              <a:rPr lang="fr-FR" dirty="0"/>
              <a:t> </a:t>
            </a:r>
          </a:p>
          <a:p>
            <a:endParaRPr lang="fr-FR" dirty="0"/>
          </a:p>
        </p:txBody>
      </p:sp>
      <p:sp>
        <p:nvSpPr>
          <p:cNvPr id="5" name="Espace réservé du numéro de diapositive 4"/>
          <p:cNvSpPr>
            <a:spLocks noGrp="1"/>
          </p:cNvSpPr>
          <p:nvPr>
            <p:ph type="sldNum" sz="quarter" idx="12"/>
          </p:nvPr>
        </p:nvSpPr>
        <p:spPr/>
        <p:txBody>
          <a:bodyPr/>
          <a:lstStyle/>
          <a:p>
            <a:fld id="{58972520-584C-A740-8F14-18C2F5E5CABD}" type="slidenum">
              <a:rPr lang="en-GB" smtClean="0"/>
              <a:pPr/>
              <a:t>2</a:t>
            </a:fld>
            <a:endParaRPr lang="en-GB"/>
          </a:p>
        </p:txBody>
      </p:sp>
    </p:spTree>
    <p:extLst>
      <p:ext uri="{BB962C8B-B14F-4D97-AF65-F5344CB8AC3E}">
        <p14:creationId xmlns:p14="http://schemas.microsoft.com/office/powerpoint/2010/main" val="212474641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5"/>
          <p:cNvPicPr>
            <a:picLocks noChangeAspect="1"/>
          </p:cNvPicPr>
          <p:nvPr/>
        </p:nvPicPr>
        <p:blipFill>
          <a:blip r:embed="rId2" cstate="email">
            <a:alphaModFix amt="73000"/>
            <a:extLst>
              <a:ext uri="{28A0092B-C50C-407E-A947-70E740481C1C}">
                <a14:useLocalDpi xmlns:a14="http://schemas.microsoft.com/office/drawing/2010/main"/>
              </a:ext>
            </a:extLst>
          </a:blip>
          <a:stretch>
            <a:fillRect/>
          </a:stretch>
        </p:blipFill>
        <p:spPr>
          <a:xfrm flipH="1">
            <a:off x="-1447800" y="-1540925"/>
            <a:ext cx="13563600" cy="16476125"/>
          </a:xfrm>
          <a:prstGeom prst="rect">
            <a:avLst/>
          </a:prstGeom>
        </p:spPr>
      </p:pic>
      <p:pic>
        <p:nvPicPr>
          <p:cNvPr id="8" name="Picture 5"/>
          <p:cNvPicPr>
            <a:picLocks noChangeAspect="1"/>
          </p:cNvPicPr>
          <p:nvPr/>
        </p:nvPicPr>
        <p:blipFill>
          <a:blip r:embed="rId2" cstate="email">
            <a:alphaModFix amt="66000"/>
            <a:extLst>
              <a:ext uri="{28A0092B-C50C-407E-A947-70E740481C1C}">
                <a14:useLocalDpi xmlns:a14="http://schemas.microsoft.com/office/drawing/2010/main"/>
              </a:ext>
            </a:extLst>
          </a:blip>
          <a:stretch>
            <a:fillRect/>
          </a:stretch>
        </p:blipFill>
        <p:spPr>
          <a:xfrm rot="1106943" flipH="1">
            <a:off x="5498209" y="-6514738"/>
            <a:ext cx="9067800" cy="16476125"/>
          </a:xfrm>
          <a:prstGeom prst="rect">
            <a:avLst/>
          </a:prstGeom>
        </p:spPr>
      </p:pic>
      <p:graphicFrame>
        <p:nvGraphicFramePr>
          <p:cNvPr id="6" name="Diagramme 5"/>
          <p:cNvGraphicFramePr/>
          <p:nvPr>
            <p:extLst>
              <p:ext uri="{D42A27DB-BD31-4B8C-83A1-F6EECF244321}">
                <p14:modId xmlns:p14="http://schemas.microsoft.com/office/powerpoint/2010/main" val="4116118127"/>
              </p:ext>
            </p:extLst>
          </p:nvPr>
        </p:nvGraphicFramePr>
        <p:xfrm>
          <a:off x="-228600" y="-533400"/>
          <a:ext cx="9448800" cy="7162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484" name="ZoneTexte 5"/>
          <p:cNvSpPr txBox="1">
            <a:spLocks noChangeArrowheads="1"/>
          </p:cNvSpPr>
          <p:nvPr/>
        </p:nvSpPr>
        <p:spPr bwMode="auto">
          <a:xfrm>
            <a:off x="6516688" y="5732463"/>
            <a:ext cx="2032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fr-FR" sz="1800"/>
              <a:t>Roegiers. (2003)</a:t>
            </a:r>
          </a:p>
        </p:txBody>
      </p:sp>
      <p:sp>
        <p:nvSpPr>
          <p:cNvPr id="3" name="Espace réservé du numéro de diapositive 2"/>
          <p:cNvSpPr>
            <a:spLocks noGrp="1"/>
          </p:cNvSpPr>
          <p:nvPr>
            <p:ph type="sldNum" sz="quarter" idx="12"/>
          </p:nvPr>
        </p:nvSpPr>
        <p:spPr/>
        <p:txBody>
          <a:bodyPr/>
          <a:lstStyle/>
          <a:p>
            <a:fld id="{58972520-584C-A740-8F14-18C2F5E5CABD}" type="slidenum">
              <a:rPr lang="en-GB" smtClean="0"/>
              <a:pPr/>
              <a:t>3</a:t>
            </a:fld>
            <a:endParaRPr lang="en-GB"/>
          </a:p>
        </p:txBody>
      </p:sp>
    </p:spTree>
    <p:extLst>
      <p:ext uri="{BB962C8B-B14F-4D97-AF65-F5344CB8AC3E}">
        <p14:creationId xmlns:p14="http://schemas.microsoft.com/office/powerpoint/2010/main" val="41396323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smtClean="0"/>
              <a:t>DISTINCTION ENTRE LES INTENTIONS D’UNE SITUATION D’APPRENTISSAGE</a:t>
            </a:r>
            <a:endParaRPr lang="fr-FR" sz="3200" b="1"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2519601352"/>
              </p:ext>
            </p:extLst>
          </p:nvPr>
        </p:nvGraphicFramePr>
        <p:xfrm>
          <a:off x="739775" y="2770094"/>
          <a:ext cx="7662864" cy="3267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Espace réservé du numéro de diapositive 4"/>
          <p:cNvSpPr>
            <a:spLocks noGrp="1"/>
          </p:cNvSpPr>
          <p:nvPr>
            <p:ph type="sldNum" sz="quarter" idx="12"/>
          </p:nvPr>
        </p:nvSpPr>
        <p:spPr/>
        <p:txBody>
          <a:bodyPr/>
          <a:lstStyle/>
          <a:p>
            <a:fld id="{58972520-584C-A740-8F14-18C2F5E5CABD}" type="slidenum">
              <a:rPr lang="en-GB" smtClean="0"/>
              <a:pPr/>
              <a:t>4</a:t>
            </a:fld>
            <a:endParaRPr lang="en-GB"/>
          </a:p>
        </p:txBody>
      </p:sp>
    </p:spTree>
    <p:extLst>
      <p:ext uri="{BB962C8B-B14F-4D97-AF65-F5344CB8AC3E}">
        <p14:creationId xmlns:p14="http://schemas.microsoft.com/office/powerpoint/2010/main" val="375261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PRODUIT NOUVEAU</a:t>
            </a:r>
            <a:endParaRPr lang="fr-FR" dirty="0"/>
          </a:p>
        </p:txBody>
      </p:sp>
      <p:sp>
        <p:nvSpPr>
          <p:cNvPr id="3" name="Espace réservé du contenu 2"/>
          <p:cNvSpPr>
            <a:spLocks noGrp="1"/>
          </p:cNvSpPr>
          <p:nvPr>
            <p:ph idx="1"/>
          </p:nvPr>
        </p:nvSpPr>
        <p:spPr>
          <a:xfrm>
            <a:off x="152400" y="2286000"/>
            <a:ext cx="8763000" cy="685800"/>
          </a:xfrm>
          <a:solidFill>
            <a:schemeClr val="accent3">
              <a:lumMod val="20000"/>
              <a:lumOff val="80000"/>
            </a:schemeClr>
          </a:solidFill>
          <a:effectLst>
            <a:outerShdw blurRad="50800" dist="38100" dir="2700000" algn="tl" rotWithShape="0">
              <a:prstClr val="black">
                <a:alpha val="40000"/>
              </a:prstClr>
            </a:outerShdw>
          </a:effectLst>
        </p:spPr>
        <p:txBody>
          <a:bodyPr>
            <a:normAutofit/>
          </a:bodyPr>
          <a:lstStyle/>
          <a:p>
            <a:pPr marL="0" indent="0">
              <a:buNone/>
            </a:pPr>
            <a:r>
              <a:rPr lang="fr-FR" b="1" dirty="0" smtClean="0"/>
              <a:t>INTENTION : </a:t>
            </a:r>
            <a:r>
              <a:rPr lang="fr-FR" dirty="0" smtClean="0"/>
              <a:t>Introduire un nouveau savoir</a:t>
            </a:r>
            <a:endParaRPr lang="fr-FR" dirty="0"/>
          </a:p>
        </p:txBody>
      </p:sp>
      <p:sp>
        <p:nvSpPr>
          <p:cNvPr id="5" name="ZoneTexte 4"/>
          <p:cNvSpPr txBox="1"/>
          <p:nvPr/>
        </p:nvSpPr>
        <p:spPr>
          <a:xfrm>
            <a:off x="381000" y="3505200"/>
            <a:ext cx="8610600" cy="2554545"/>
          </a:xfrm>
          <a:prstGeom prst="rect">
            <a:avLst/>
          </a:prstGeom>
          <a:noFill/>
        </p:spPr>
        <p:txBody>
          <a:bodyPr wrap="square" rtlCol="0">
            <a:spAutoFit/>
          </a:bodyPr>
          <a:lstStyle/>
          <a:p>
            <a:r>
              <a:rPr lang="fr-FR" sz="2000" i="1" dirty="0" smtClean="0"/>
              <a:t>Pour </a:t>
            </a:r>
            <a:r>
              <a:rPr lang="fr-FR" sz="2000" i="1" dirty="0"/>
              <a:t>tous les problèmes de cette catégorie, </a:t>
            </a:r>
            <a:r>
              <a:rPr lang="fr-FR" sz="2000" i="1" dirty="0" smtClean="0"/>
              <a:t>l’adulte </a:t>
            </a:r>
            <a:r>
              <a:rPr lang="fr-FR" sz="2000" i="1" dirty="0"/>
              <a:t>doit avoir une petite idée du produit visé (produit apparent), il doit pouvoir émettre une hypothèse quand au produit.  On classe dans ce type de problèmes tous ceux qui ont pour fonction d’introduire </a:t>
            </a:r>
            <a:r>
              <a:rPr lang="fr-FR" sz="2000" i="1" dirty="0" smtClean="0"/>
              <a:t>un concept, </a:t>
            </a:r>
            <a:r>
              <a:rPr lang="fr-FR" sz="2000" i="1" dirty="0"/>
              <a:t>une règle, une formule… Dans tous les cas, selon la mise en contexte du problème (contexte purement mathématique, contexte issu de la réalité…), la formulation des questions partagée aux élèves (questions ouvertes ou fermées), le niveau d’accompagnement (plus ou moins dirigé) fourni, on laissera alors plus ou moins de place à l’expression d’un esprit de recherche chez l’adulte. </a:t>
            </a:r>
          </a:p>
        </p:txBody>
      </p:sp>
      <p:sp>
        <p:nvSpPr>
          <p:cNvPr id="6" name="Espace réservé du numéro de diapositive 5"/>
          <p:cNvSpPr>
            <a:spLocks noGrp="1"/>
          </p:cNvSpPr>
          <p:nvPr>
            <p:ph type="sldNum" sz="quarter" idx="12"/>
          </p:nvPr>
        </p:nvSpPr>
        <p:spPr/>
        <p:txBody>
          <a:bodyPr/>
          <a:lstStyle/>
          <a:p>
            <a:fld id="{58972520-584C-A740-8F14-18C2F5E5CABD}" type="slidenum">
              <a:rPr lang="en-GB" smtClean="0"/>
              <a:pPr/>
              <a:t>5</a:t>
            </a:fld>
            <a:endParaRPr lang="en-GB"/>
          </a:p>
        </p:txBody>
      </p:sp>
    </p:spTree>
    <p:extLst>
      <p:ext uri="{BB962C8B-B14F-4D97-AF65-F5344CB8AC3E}">
        <p14:creationId xmlns:p14="http://schemas.microsoft.com/office/powerpoint/2010/main" val="103283300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DÉMARCHE NOUVELLE</a:t>
            </a:r>
            <a:endParaRPr lang="fr-FR" dirty="0"/>
          </a:p>
        </p:txBody>
      </p:sp>
      <p:sp>
        <p:nvSpPr>
          <p:cNvPr id="3" name="Espace réservé du contenu 2"/>
          <p:cNvSpPr>
            <a:spLocks noGrp="1"/>
          </p:cNvSpPr>
          <p:nvPr>
            <p:ph idx="1"/>
          </p:nvPr>
        </p:nvSpPr>
        <p:spPr>
          <a:xfrm>
            <a:off x="152400" y="2286000"/>
            <a:ext cx="8763000" cy="1447800"/>
          </a:xfrm>
          <a:solidFill>
            <a:schemeClr val="accent3">
              <a:lumMod val="20000"/>
              <a:lumOff val="80000"/>
            </a:schemeClr>
          </a:solidFill>
          <a:effectLst>
            <a:outerShdw blurRad="50800" dist="38100" dir="2700000" algn="tl" rotWithShape="0">
              <a:prstClr val="black">
                <a:alpha val="40000"/>
              </a:prstClr>
            </a:outerShdw>
          </a:effectLst>
        </p:spPr>
        <p:txBody>
          <a:bodyPr>
            <a:normAutofit fontScale="92500" lnSpcReduction="20000"/>
          </a:bodyPr>
          <a:lstStyle/>
          <a:p>
            <a:pPr marL="0" indent="0">
              <a:buNone/>
            </a:pPr>
            <a:r>
              <a:rPr lang="fr-FR" b="1" dirty="0" smtClean="0"/>
              <a:t>INTENTIONS : </a:t>
            </a:r>
            <a:r>
              <a:rPr lang="fr-FR" dirty="0"/>
              <a:t>Réinvestir des </a:t>
            </a:r>
            <a:r>
              <a:rPr lang="fr-FR" dirty="0" smtClean="0"/>
              <a:t>savoirs (concepts </a:t>
            </a:r>
            <a:r>
              <a:rPr lang="fr-FR" dirty="0"/>
              <a:t>et </a:t>
            </a:r>
            <a:r>
              <a:rPr lang="fr-FR" dirty="0" smtClean="0"/>
              <a:t>processus) </a:t>
            </a:r>
            <a:r>
              <a:rPr lang="fr-FR" dirty="0"/>
              <a:t>appris en vue d’enrichir leur application. Investir une ou des stratégies de résolution (décodage, modélisation, vérification, validation, communication) ou travailler la preuve, l’émission de conjectures ou un argumentaire amenant l’adulte à prendre position.</a:t>
            </a:r>
          </a:p>
        </p:txBody>
      </p:sp>
      <p:graphicFrame>
        <p:nvGraphicFramePr>
          <p:cNvPr id="4" name="Objet 3"/>
          <p:cNvGraphicFramePr>
            <a:graphicFrameLocks noChangeAspect="1"/>
          </p:cNvGraphicFramePr>
          <p:nvPr>
            <p:extLst>
              <p:ext uri="{D42A27DB-BD31-4B8C-83A1-F6EECF244321}">
                <p14:modId xmlns:p14="http://schemas.microsoft.com/office/powerpoint/2010/main" val="1565210385"/>
              </p:ext>
            </p:extLst>
          </p:nvPr>
        </p:nvGraphicFramePr>
        <p:xfrm>
          <a:off x="838200" y="3886200"/>
          <a:ext cx="7960659" cy="2819400"/>
        </p:xfrm>
        <a:graphic>
          <a:graphicData uri="http://schemas.openxmlformats.org/presentationml/2006/ole">
            <mc:AlternateContent xmlns:mc="http://schemas.openxmlformats.org/markup-compatibility/2006">
              <mc:Choice xmlns:v="urn:schemas-microsoft-com:vml" Requires="v">
                <p:oleObj spid="_x0000_s1042" name="Document" r:id="rId4" imgW="5486400" imgH="1943100" progId="Word.Document.12">
                  <p:embed/>
                </p:oleObj>
              </mc:Choice>
              <mc:Fallback>
                <p:oleObj name="Document" r:id="rId4" imgW="5486400" imgH="1943100" progId="Word.Document.12">
                  <p:embed/>
                  <p:pic>
                    <p:nvPicPr>
                      <p:cNvPr id="0" name=""/>
                      <p:cNvPicPr/>
                      <p:nvPr/>
                    </p:nvPicPr>
                    <p:blipFill>
                      <a:blip r:embed="rId5"/>
                      <a:stretch>
                        <a:fillRect/>
                      </a:stretch>
                    </p:blipFill>
                    <p:spPr>
                      <a:xfrm>
                        <a:off x="838200" y="3886200"/>
                        <a:ext cx="7960659" cy="2819400"/>
                      </a:xfrm>
                      <a:prstGeom prst="rect">
                        <a:avLst/>
                      </a:prstGeom>
                    </p:spPr>
                  </p:pic>
                </p:oleObj>
              </mc:Fallback>
            </mc:AlternateContent>
          </a:graphicData>
        </a:graphic>
      </p:graphicFrame>
      <p:sp>
        <p:nvSpPr>
          <p:cNvPr id="6" name="Espace réservé du numéro de diapositive 5"/>
          <p:cNvSpPr>
            <a:spLocks noGrp="1"/>
          </p:cNvSpPr>
          <p:nvPr>
            <p:ph type="sldNum" sz="quarter" idx="12"/>
          </p:nvPr>
        </p:nvSpPr>
        <p:spPr/>
        <p:txBody>
          <a:bodyPr/>
          <a:lstStyle/>
          <a:p>
            <a:fld id="{58972520-584C-A740-8F14-18C2F5E5CABD}" type="slidenum">
              <a:rPr lang="en-GB" smtClean="0"/>
              <a:pPr/>
              <a:t>6</a:t>
            </a:fld>
            <a:endParaRPr lang="en-GB"/>
          </a:p>
        </p:txBody>
      </p:sp>
      <p:grpSp>
        <p:nvGrpSpPr>
          <p:cNvPr id="7" name="Group 13"/>
          <p:cNvGrpSpPr>
            <a:grpSpLocks/>
          </p:cNvGrpSpPr>
          <p:nvPr/>
        </p:nvGrpSpPr>
        <p:grpSpPr bwMode="auto">
          <a:xfrm>
            <a:off x="6858000" y="4572000"/>
            <a:ext cx="1104900" cy="1371600"/>
            <a:chOff x="8397" y="5940"/>
            <a:chExt cx="1260" cy="1783"/>
          </a:xfrm>
        </p:grpSpPr>
        <p:sp>
          <p:nvSpPr>
            <p:cNvPr id="8" name="Rectangle 14" descr="noir)"/>
            <p:cNvSpPr>
              <a:spLocks noChangeArrowheads="1"/>
            </p:cNvSpPr>
            <p:nvPr/>
          </p:nvSpPr>
          <p:spPr bwMode="auto">
            <a:xfrm rot="16200000" flipH="1">
              <a:off x="8386" y="6481"/>
              <a:ext cx="1279" cy="705"/>
            </a:xfrm>
            <a:prstGeom prst="rect">
              <a:avLst/>
            </a:prstGeom>
            <a:blipFill dpi="0" rotWithShape="0">
              <a:blip r:embed="rId6"/>
              <a:srcRect/>
              <a:tile tx="0" ty="0" sx="100000" sy="100000" flip="none" algn="tl"/>
            </a:blipFill>
            <a:ln w="19050">
              <a:solidFill>
                <a:srgbClr val="39471D"/>
              </a:solidFill>
              <a:miter lim="800000"/>
              <a:headEnd/>
              <a:tailEnd/>
            </a:ln>
            <a:effectLst/>
            <a:extLst>
              <a:ext uri="{AF507438-7753-43e0-B8FC-AC1667EBCBE1}">
                <a14:hiddenEffects xmlns:a14="http://schemas.microsoft.com/office/drawing/2010/main">
                  <a:effectLst>
                    <a:outerShdw blurRad="38100" dist="25400" dir="5400000" algn="ctr" rotWithShape="0">
                      <a:srgbClr val="000000">
                        <a:alpha val="35001"/>
                      </a:srgbClr>
                    </a:outerShdw>
                  </a:effectLst>
                </a14:hiddenEffects>
              </a:ext>
            </a:extLst>
          </p:spPr>
          <p:txBody>
            <a:bodyPr vert="horz" wrap="square" lIns="91440" tIns="91440" rIns="91440" bIns="91440" numCol="1" anchor="t" anchorCtr="0" compatLnSpc="1">
              <a:prstTxWarp prst="textNoShape">
                <a:avLst/>
              </a:prstTxWarp>
            </a:bodyPr>
            <a:lstStyle/>
            <a:p>
              <a:endParaRPr lang="fr-FR"/>
            </a:p>
          </p:txBody>
        </p:sp>
        <p:sp>
          <p:nvSpPr>
            <p:cNvPr id="9" name="Rectangle 15"/>
            <p:cNvSpPr>
              <a:spLocks noChangeArrowheads="1"/>
            </p:cNvSpPr>
            <p:nvPr/>
          </p:nvSpPr>
          <p:spPr bwMode="auto">
            <a:xfrm rot="16200000" flipH="1">
              <a:off x="7895" y="6698"/>
              <a:ext cx="1279" cy="276"/>
            </a:xfrm>
            <a:prstGeom prst="rect">
              <a:avLst/>
            </a:prstGeom>
            <a:solidFill>
              <a:srgbClr val="FFFFFF"/>
            </a:solidFill>
            <a:ln w="19050">
              <a:solidFill>
                <a:srgbClr val="39471D"/>
              </a:solidFill>
              <a:miter lim="800000"/>
              <a:headEnd/>
              <a:tailEnd/>
            </a:ln>
            <a:effectLst/>
            <a:extLst>
              <a:ext uri="{AF507438-7753-43e0-B8FC-AC1667EBCBE1}">
                <a14:hiddenEffects xmlns:a14="http://schemas.microsoft.com/office/drawing/2010/main">
                  <a:effectLst>
                    <a:outerShdw blurRad="38100" dist="25400" dir="5400000" algn="ctr" rotWithShape="0">
                      <a:srgbClr val="000000">
                        <a:alpha val="35001"/>
                      </a:srgbClr>
                    </a:outerShdw>
                  </a:effectLst>
                </a14:hiddenEffects>
              </a:ext>
            </a:extLst>
          </p:spPr>
          <p:txBody>
            <a:bodyPr vert="horz" wrap="square" lIns="91440" tIns="91440" rIns="91440" bIns="91440" numCol="1" anchor="t" anchorCtr="0" compatLnSpc="1">
              <a:prstTxWarp prst="textNoShape">
                <a:avLst/>
              </a:prstTxWarp>
            </a:bodyPr>
            <a:lstStyle/>
            <a:p>
              <a:endParaRPr lang="fr-FR"/>
            </a:p>
          </p:txBody>
        </p:sp>
        <p:sp>
          <p:nvSpPr>
            <p:cNvPr id="10" name="Rectangle 16"/>
            <p:cNvSpPr>
              <a:spLocks noChangeArrowheads="1"/>
            </p:cNvSpPr>
            <p:nvPr/>
          </p:nvSpPr>
          <p:spPr bwMode="auto">
            <a:xfrm rot="16200000" flipH="1">
              <a:off x="8879" y="6697"/>
              <a:ext cx="1279" cy="276"/>
            </a:xfrm>
            <a:prstGeom prst="rect">
              <a:avLst/>
            </a:prstGeom>
            <a:solidFill>
              <a:srgbClr val="FFFFFF"/>
            </a:solidFill>
            <a:ln w="19050">
              <a:solidFill>
                <a:srgbClr val="39471D"/>
              </a:solidFill>
              <a:miter lim="800000"/>
              <a:headEnd/>
              <a:tailEnd/>
            </a:ln>
            <a:effectLst/>
            <a:extLst>
              <a:ext uri="{AF507438-7753-43e0-B8FC-AC1667EBCBE1}">
                <a14:hiddenEffects xmlns:a14="http://schemas.microsoft.com/office/drawing/2010/main">
                  <a:effectLst>
                    <a:outerShdw blurRad="38100" dist="25400" dir="5400000" algn="ctr" rotWithShape="0">
                      <a:srgbClr val="000000">
                        <a:alpha val="35001"/>
                      </a:srgbClr>
                    </a:outerShdw>
                  </a:effectLst>
                </a14:hiddenEffects>
              </a:ext>
            </a:extLst>
          </p:spPr>
          <p:txBody>
            <a:bodyPr vert="horz" wrap="square" lIns="91440" tIns="91440" rIns="91440" bIns="91440" numCol="1" anchor="t" anchorCtr="0" compatLnSpc="1">
              <a:prstTxWarp prst="textNoShape">
                <a:avLst/>
              </a:prstTxWarp>
            </a:bodyPr>
            <a:lstStyle/>
            <a:p>
              <a:endParaRPr lang="fr-FR"/>
            </a:p>
          </p:txBody>
        </p:sp>
        <p:sp>
          <p:nvSpPr>
            <p:cNvPr id="11" name="Rectangle 17"/>
            <p:cNvSpPr>
              <a:spLocks noChangeArrowheads="1"/>
            </p:cNvSpPr>
            <p:nvPr/>
          </p:nvSpPr>
          <p:spPr bwMode="auto">
            <a:xfrm rot="16200000" flipH="1">
              <a:off x="8900" y="5714"/>
              <a:ext cx="254" cy="705"/>
            </a:xfrm>
            <a:prstGeom prst="rect">
              <a:avLst/>
            </a:prstGeom>
            <a:solidFill>
              <a:srgbClr val="FFFFFF"/>
            </a:solidFill>
            <a:ln w="19050">
              <a:solidFill>
                <a:srgbClr val="39471D"/>
              </a:solidFill>
              <a:miter lim="800000"/>
              <a:headEnd/>
              <a:tailEnd/>
            </a:ln>
            <a:effectLst/>
            <a:extLst>
              <a:ext uri="{AF507438-7753-43e0-B8FC-AC1667EBCBE1}">
                <a14:hiddenEffects xmlns:a14="http://schemas.microsoft.com/office/drawing/2010/main">
                  <a:effectLst>
                    <a:outerShdw blurRad="38100" dist="25400" dir="5400000" algn="ctr" rotWithShape="0">
                      <a:srgbClr val="000000">
                        <a:alpha val="35001"/>
                      </a:srgbClr>
                    </a:outerShdw>
                  </a:effectLst>
                </a14:hiddenEffects>
              </a:ext>
            </a:extLst>
          </p:spPr>
          <p:txBody>
            <a:bodyPr vert="horz" wrap="square" lIns="91440" tIns="91440" rIns="91440" bIns="91440" numCol="1" anchor="t" anchorCtr="0" compatLnSpc="1">
              <a:prstTxWarp prst="textNoShape">
                <a:avLst/>
              </a:prstTxWarp>
            </a:bodyPr>
            <a:lstStyle/>
            <a:p>
              <a:endParaRPr lang="fr-FR"/>
            </a:p>
          </p:txBody>
        </p:sp>
        <p:sp>
          <p:nvSpPr>
            <p:cNvPr id="12" name="Rectangle 18"/>
            <p:cNvSpPr>
              <a:spLocks noChangeArrowheads="1"/>
            </p:cNvSpPr>
            <p:nvPr/>
          </p:nvSpPr>
          <p:spPr bwMode="auto">
            <a:xfrm rot="16200000" flipH="1">
              <a:off x="8899" y="7243"/>
              <a:ext cx="254" cy="705"/>
            </a:xfrm>
            <a:prstGeom prst="rect">
              <a:avLst/>
            </a:prstGeom>
            <a:solidFill>
              <a:srgbClr val="FFFFFF"/>
            </a:solidFill>
            <a:ln w="19050">
              <a:solidFill>
                <a:srgbClr val="39471D"/>
              </a:solidFill>
              <a:miter lim="800000"/>
              <a:headEnd/>
              <a:tailEnd/>
            </a:ln>
            <a:effectLst/>
            <a:extLst>
              <a:ext uri="{AF507438-7753-43e0-B8FC-AC1667EBCBE1}">
                <a14:hiddenEffects xmlns:a14="http://schemas.microsoft.com/office/drawing/2010/main">
                  <a:effectLst>
                    <a:outerShdw blurRad="38100" dist="25400" dir="5400000" algn="ctr" rotWithShape="0">
                      <a:srgbClr val="000000">
                        <a:alpha val="35001"/>
                      </a:srgbClr>
                    </a:outerShdw>
                  </a:effectLst>
                </a14:hiddenEffects>
              </a:ext>
            </a:extLst>
          </p:spPr>
          <p:txBody>
            <a:bodyPr vert="horz" wrap="square" lIns="91440" tIns="91440" rIns="91440" bIns="9144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26599310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SITUATION DONT LE CONTEXTE EST NOUVEAU</a:t>
            </a:r>
            <a:endParaRPr lang="fr-FR" dirty="0"/>
          </a:p>
        </p:txBody>
      </p:sp>
      <p:sp>
        <p:nvSpPr>
          <p:cNvPr id="3" name="Espace réservé du contenu 2"/>
          <p:cNvSpPr>
            <a:spLocks noGrp="1"/>
          </p:cNvSpPr>
          <p:nvPr>
            <p:ph idx="1"/>
          </p:nvPr>
        </p:nvSpPr>
        <p:spPr>
          <a:xfrm>
            <a:off x="152400" y="2286000"/>
            <a:ext cx="8763000" cy="1447800"/>
          </a:xfrm>
          <a:solidFill>
            <a:schemeClr val="accent3">
              <a:lumMod val="20000"/>
              <a:lumOff val="80000"/>
            </a:schemeClr>
          </a:solidFill>
          <a:effectLst>
            <a:outerShdw blurRad="50800" dist="38100" dir="2700000" algn="tl" rotWithShape="0">
              <a:prstClr val="black">
                <a:alpha val="40000"/>
              </a:prstClr>
            </a:outerShdw>
          </a:effectLst>
        </p:spPr>
        <p:txBody>
          <a:bodyPr>
            <a:normAutofit/>
          </a:bodyPr>
          <a:lstStyle/>
          <a:p>
            <a:pPr marL="0" indent="0">
              <a:buNone/>
            </a:pPr>
            <a:r>
              <a:rPr lang="fr-FR" b="1" dirty="0" smtClean="0"/>
              <a:t>INTENTION : </a:t>
            </a:r>
            <a:r>
              <a:rPr lang="fr-FR" dirty="0"/>
              <a:t>M</a:t>
            </a:r>
            <a:r>
              <a:rPr lang="fr-FR" dirty="0" smtClean="0"/>
              <a:t>ultiplier </a:t>
            </a:r>
            <a:r>
              <a:rPr lang="fr-FR" dirty="0"/>
              <a:t>le réinvestissement des savoirs appris, dans des situations nouvelles. La complexité de ces problèmes croit évidemment selon l’étendue des savoirs appris et des raisonnements qui leur sont concomitants à mobiliser. </a:t>
            </a:r>
          </a:p>
        </p:txBody>
      </p:sp>
      <p:graphicFrame>
        <p:nvGraphicFramePr>
          <p:cNvPr id="5" name="Objet 4"/>
          <p:cNvGraphicFramePr>
            <a:graphicFrameLocks noChangeAspect="1"/>
          </p:cNvGraphicFramePr>
          <p:nvPr>
            <p:extLst>
              <p:ext uri="{D42A27DB-BD31-4B8C-83A1-F6EECF244321}">
                <p14:modId xmlns:p14="http://schemas.microsoft.com/office/powerpoint/2010/main" val="655155450"/>
              </p:ext>
            </p:extLst>
          </p:nvPr>
        </p:nvGraphicFramePr>
        <p:xfrm>
          <a:off x="1676400" y="3911600"/>
          <a:ext cx="6138250" cy="2870200"/>
        </p:xfrm>
        <a:graphic>
          <a:graphicData uri="http://schemas.openxmlformats.org/presentationml/2006/ole">
            <mc:AlternateContent xmlns:mc="http://schemas.openxmlformats.org/markup-compatibility/2006">
              <mc:Choice xmlns:v="urn:schemas-microsoft-com:vml" Requires="v">
                <p:oleObj spid="_x0000_s6162" name="Document" r:id="rId4" imgW="5486400" imgH="2565400" progId="Word.Document.12">
                  <p:embed/>
                </p:oleObj>
              </mc:Choice>
              <mc:Fallback>
                <p:oleObj name="Document" r:id="rId4" imgW="5486400" imgH="2565400" progId="Word.Document.12">
                  <p:embed/>
                  <p:pic>
                    <p:nvPicPr>
                      <p:cNvPr id="0" name=""/>
                      <p:cNvPicPr/>
                      <p:nvPr/>
                    </p:nvPicPr>
                    <p:blipFill>
                      <a:blip r:embed="rId5"/>
                      <a:stretch>
                        <a:fillRect/>
                      </a:stretch>
                    </p:blipFill>
                    <p:spPr>
                      <a:xfrm>
                        <a:off x="1676400" y="3911600"/>
                        <a:ext cx="6138250" cy="2870200"/>
                      </a:xfrm>
                      <a:prstGeom prst="rect">
                        <a:avLst/>
                      </a:prstGeom>
                    </p:spPr>
                  </p:pic>
                </p:oleObj>
              </mc:Fallback>
            </mc:AlternateContent>
          </a:graphicData>
        </a:graphic>
      </p:graphicFrame>
      <p:sp>
        <p:nvSpPr>
          <p:cNvPr id="6" name="Espace réservé du numéro de diapositive 5"/>
          <p:cNvSpPr>
            <a:spLocks noGrp="1"/>
          </p:cNvSpPr>
          <p:nvPr>
            <p:ph type="sldNum" sz="quarter" idx="12"/>
          </p:nvPr>
        </p:nvSpPr>
        <p:spPr/>
        <p:txBody>
          <a:bodyPr/>
          <a:lstStyle/>
          <a:p>
            <a:fld id="{58972520-584C-A740-8F14-18C2F5E5CABD}" type="slidenum">
              <a:rPr lang="en-GB" smtClean="0"/>
              <a:pPr/>
              <a:t>7</a:t>
            </a:fld>
            <a:endParaRPr lang="en-GB"/>
          </a:p>
        </p:txBody>
      </p:sp>
    </p:spTree>
    <p:extLst>
      <p:ext uri="{BB962C8B-B14F-4D97-AF65-F5344CB8AC3E}">
        <p14:creationId xmlns:p14="http://schemas.microsoft.com/office/powerpoint/2010/main" val="26008846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200" b="1" dirty="0" smtClean="0"/>
              <a:t>DISTINCTION ENTRE LES INTENTIONS D’UNE SITUATION D’APPRENTISSAGE</a:t>
            </a:r>
            <a:endParaRPr lang="fr-FR" sz="3200" b="1"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119532950"/>
              </p:ext>
            </p:extLst>
          </p:nvPr>
        </p:nvGraphicFramePr>
        <p:xfrm>
          <a:off x="1066800" y="3200400"/>
          <a:ext cx="7662864" cy="32671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ZoneTexte 2"/>
          <p:cNvSpPr txBox="1"/>
          <p:nvPr/>
        </p:nvSpPr>
        <p:spPr>
          <a:xfrm>
            <a:off x="0" y="2433935"/>
            <a:ext cx="2767104" cy="461665"/>
          </a:xfrm>
          <a:prstGeom prst="rect">
            <a:avLst/>
          </a:prstGeom>
          <a:solidFill>
            <a:schemeClr val="accent1">
              <a:lumMod val="60000"/>
              <a:lumOff val="40000"/>
            </a:schemeClr>
          </a:solidFill>
        </p:spPr>
        <p:txBody>
          <a:bodyPr wrap="none" rtlCol="0">
            <a:spAutoFit/>
          </a:bodyPr>
          <a:lstStyle/>
          <a:p>
            <a:r>
              <a:rPr lang="fr-FR" b="1" dirty="0" smtClean="0"/>
              <a:t>           ACTIVITÉ 1</a:t>
            </a:r>
            <a:endParaRPr lang="fr-FR" b="1" dirty="0"/>
          </a:p>
        </p:txBody>
      </p:sp>
      <p:sp>
        <p:nvSpPr>
          <p:cNvPr id="6" name="Espace réservé du numéro de diapositive 5"/>
          <p:cNvSpPr>
            <a:spLocks noGrp="1"/>
          </p:cNvSpPr>
          <p:nvPr>
            <p:ph type="sldNum" sz="quarter" idx="12"/>
          </p:nvPr>
        </p:nvSpPr>
        <p:spPr/>
        <p:txBody>
          <a:bodyPr/>
          <a:lstStyle/>
          <a:p>
            <a:fld id="{58972520-584C-A740-8F14-18C2F5E5CABD}" type="slidenum">
              <a:rPr lang="en-GB" smtClean="0"/>
              <a:pPr/>
              <a:t>8</a:t>
            </a:fld>
            <a:endParaRPr lang="en-GB"/>
          </a:p>
        </p:txBody>
      </p:sp>
    </p:spTree>
    <p:extLst>
      <p:ext uri="{BB962C8B-B14F-4D97-AF65-F5344CB8AC3E}">
        <p14:creationId xmlns:p14="http://schemas.microsoft.com/office/powerpoint/2010/main" val="20289987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Genèse">
  <a:themeElements>
    <a:clrScheme name="Élémentaire">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Élémentaire">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Genèse">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15004</TotalTime>
  <Words>686</Words>
  <Application>Microsoft Macintosh PowerPoint</Application>
  <PresentationFormat>Présentation à l'écran (4:3)</PresentationFormat>
  <Paragraphs>76</Paragraphs>
  <Slides>8</Slides>
  <Notes>6</Notes>
  <HiddenSlides>0</HiddenSlides>
  <MMClips>0</MMClips>
  <ScaleCrop>false</ScaleCrop>
  <HeadingPairs>
    <vt:vector size="6" baseType="variant">
      <vt:variant>
        <vt:lpstr>Thème</vt:lpstr>
      </vt:variant>
      <vt:variant>
        <vt:i4>1</vt:i4>
      </vt:variant>
      <vt:variant>
        <vt:lpstr>Serveurs OLE incorporés</vt:lpstr>
      </vt:variant>
      <vt:variant>
        <vt:i4>1</vt:i4>
      </vt:variant>
      <vt:variant>
        <vt:lpstr>Titres des diapositives</vt:lpstr>
      </vt:variant>
      <vt:variant>
        <vt:i4>8</vt:i4>
      </vt:variant>
    </vt:vector>
  </HeadingPairs>
  <TitlesOfParts>
    <vt:vector size="10" baseType="lpstr">
      <vt:lpstr>Genèse</vt:lpstr>
      <vt:lpstr>Document</vt:lpstr>
      <vt:lpstr>Projet provincial d’accompagnement  des enseignants de FGA dans l’implantation du nouveau programme de mathématique en FBD.</vt:lpstr>
      <vt:lpstr>Résolution de problèmes</vt:lpstr>
      <vt:lpstr>Présentation PowerPoint</vt:lpstr>
      <vt:lpstr>DISTINCTION ENTRE LES INTENTIONS D’UNE SITUATION D’APPRENTISSAGE</vt:lpstr>
      <vt:lpstr>PRODUIT NOUVEAU</vt:lpstr>
      <vt:lpstr>DÉMARCHE NOUVELLE</vt:lpstr>
      <vt:lpstr>SITUATION DONT LE CONTEXTE EST NOUVEAU</vt:lpstr>
      <vt:lpstr>DISTINCTION ENTRE LES INTENTIONS D’UNE SITUATION D’APPRENTISSAGE</vt:lpstr>
    </vt:vector>
  </TitlesOfParts>
  <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générale du projet</dc:title>
  <dc:subject/>
  <dc:creator/>
  <cp:keywords/>
  <dc:description/>
  <cp:lastModifiedBy>Mélanie Tremblay</cp:lastModifiedBy>
  <cp:revision>106</cp:revision>
  <cp:lastPrinted>2015-02-11T14:15:10Z</cp:lastPrinted>
  <dcterms:created xsi:type="dcterms:W3CDTF">2000-07-20T22:06:35Z</dcterms:created>
  <dcterms:modified xsi:type="dcterms:W3CDTF">2015-04-29T16:29:40Z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TC010184561036</vt:lpwstr>
  </property>
</Properties>
</file>