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98" r:id="rId1"/>
  </p:sldMasterIdLst>
  <p:notesMasterIdLst>
    <p:notesMasterId r:id="rId15"/>
  </p:notesMasterIdLst>
  <p:handoutMasterIdLst>
    <p:handoutMasterId r:id="rId16"/>
  </p:handoutMasterIdLst>
  <p:sldIdLst>
    <p:sldId id="256" r:id="rId2"/>
    <p:sldId id="259" r:id="rId3"/>
    <p:sldId id="261" r:id="rId4"/>
    <p:sldId id="267" r:id="rId5"/>
    <p:sldId id="268" r:id="rId6"/>
    <p:sldId id="262" r:id="rId7"/>
    <p:sldId id="269" r:id="rId8"/>
    <p:sldId id="271" r:id="rId9"/>
    <p:sldId id="264" r:id="rId10"/>
    <p:sldId id="276" r:id="rId11"/>
    <p:sldId id="270" r:id="rId12"/>
    <p:sldId id="272" r:id="rId13"/>
    <p:sldId id="273" r:id="rId14"/>
  </p:sldIdLst>
  <p:sldSz cx="9144000" cy="6858000" type="screen4x3"/>
  <p:notesSz cx="6946900" cy="9283700"/>
  <p:defaultTextStyle>
    <a:defPPr>
      <a:defRPr lang="en-GB"/>
    </a:defPPr>
    <a:lvl1pPr algn="l" rtl="0" fontAlgn="base">
      <a:spcBef>
        <a:spcPct val="0"/>
      </a:spcBef>
      <a:spcAft>
        <a:spcPct val="0"/>
      </a:spcAft>
      <a:defRPr sz="2400" kern="1200">
        <a:solidFill>
          <a:schemeClr val="tx1"/>
        </a:solidFill>
        <a:latin typeface="Times New Roman" charset="0"/>
        <a:ea typeface="ＭＳ Ｐゴシック" charset="0"/>
        <a:cs typeface="+mn-cs"/>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mn-cs"/>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mn-cs"/>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mn-cs"/>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mn-cs"/>
      </a:defRPr>
    </a:lvl5pPr>
    <a:lvl6pPr marL="2286000" algn="l" defTabSz="457200" rtl="0" eaLnBrk="1" latinLnBrk="0" hangingPunct="1">
      <a:defRPr sz="2400" kern="1200">
        <a:solidFill>
          <a:schemeClr val="tx1"/>
        </a:solidFill>
        <a:latin typeface="Times New Roman" charset="0"/>
        <a:ea typeface="ＭＳ Ｐゴシック" charset="0"/>
        <a:cs typeface="+mn-cs"/>
      </a:defRPr>
    </a:lvl6pPr>
    <a:lvl7pPr marL="2743200" algn="l" defTabSz="457200" rtl="0" eaLnBrk="1" latinLnBrk="0" hangingPunct="1">
      <a:defRPr sz="2400" kern="1200">
        <a:solidFill>
          <a:schemeClr val="tx1"/>
        </a:solidFill>
        <a:latin typeface="Times New Roman" charset="0"/>
        <a:ea typeface="ＭＳ Ｐゴシック" charset="0"/>
        <a:cs typeface="+mn-cs"/>
      </a:defRPr>
    </a:lvl7pPr>
    <a:lvl8pPr marL="3200400" algn="l" defTabSz="457200" rtl="0" eaLnBrk="1" latinLnBrk="0" hangingPunct="1">
      <a:defRPr sz="2400" kern="1200">
        <a:solidFill>
          <a:schemeClr val="tx1"/>
        </a:solidFill>
        <a:latin typeface="Times New Roman" charset="0"/>
        <a:ea typeface="ＭＳ Ｐゴシック" charset="0"/>
        <a:cs typeface="+mn-cs"/>
      </a:defRPr>
    </a:lvl8pPr>
    <a:lvl9pPr marL="3657600" algn="l" defTabSz="457200" rtl="0" eaLnBrk="1" latinLnBrk="0" hangingPunct="1">
      <a:defRPr sz="2400" kern="1200">
        <a:solidFill>
          <a:schemeClr val="tx1"/>
        </a:solidFill>
        <a:latin typeface="Times New Roman"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567" autoAdjust="0"/>
    <p:restoredTop sz="99648" autoAdjust="0"/>
  </p:normalViewPr>
  <p:slideViewPr>
    <p:cSldViewPr>
      <p:cViewPr>
        <p:scale>
          <a:sx n="100" d="100"/>
          <a:sy n="100" d="100"/>
        </p:scale>
        <p:origin x="-144"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63FEFB-E339-D543-98B0-EC400DD5F10B}" type="doc">
      <dgm:prSet loTypeId="urn:microsoft.com/office/officeart/2005/8/layout/vList5" loCatId="" qsTypeId="urn:microsoft.com/office/officeart/2005/8/quickstyle/simple4" qsCatId="simple" csTypeId="urn:microsoft.com/office/officeart/2005/8/colors/colorful2" csCatId="colorful" phldr="1"/>
      <dgm:spPr/>
      <dgm:t>
        <a:bodyPr/>
        <a:lstStyle/>
        <a:p>
          <a:endParaRPr lang="fr-FR"/>
        </a:p>
      </dgm:t>
    </dgm:pt>
    <dgm:pt modelId="{1F9A4E52-557B-B244-B145-D3ADF93ED651}">
      <dgm:prSet phldrT="[Texte]"/>
      <dgm:spPr/>
      <dgm:t>
        <a:bodyPr/>
        <a:lstStyle/>
        <a:p>
          <a:r>
            <a:rPr lang="fr-FR" b="1" dirty="0" smtClean="0"/>
            <a:t>Module 1</a:t>
          </a:r>
          <a:endParaRPr lang="fr-FR" b="1" dirty="0"/>
        </a:p>
      </dgm:t>
    </dgm:pt>
    <dgm:pt modelId="{B901B556-E075-694C-8EDB-70FF4146073C}" type="parTrans" cxnId="{31E41765-0BCA-ED4E-90B6-97E8D0FDCBAC}">
      <dgm:prSet/>
      <dgm:spPr/>
      <dgm:t>
        <a:bodyPr/>
        <a:lstStyle/>
        <a:p>
          <a:endParaRPr lang="fr-FR" b="1"/>
        </a:p>
      </dgm:t>
    </dgm:pt>
    <dgm:pt modelId="{067D0786-707A-D54E-A1D5-F312703B4EB6}" type="sibTrans" cxnId="{31E41765-0BCA-ED4E-90B6-97E8D0FDCBAC}">
      <dgm:prSet/>
      <dgm:spPr/>
      <dgm:t>
        <a:bodyPr/>
        <a:lstStyle/>
        <a:p>
          <a:endParaRPr lang="fr-FR" b="1"/>
        </a:p>
      </dgm:t>
    </dgm:pt>
    <dgm:pt modelId="{B7C5D4E1-C6BE-4D4E-8B76-D12239878FD8}">
      <dgm:prSet phldrT="[Texte]"/>
      <dgm:spPr/>
      <dgm:t>
        <a:bodyPr/>
        <a:lstStyle/>
        <a:p>
          <a:r>
            <a:rPr lang="fr-FR" b="1" dirty="0" smtClean="0"/>
            <a:t>De l’agir mathématique au traitement de situations espéré</a:t>
          </a:r>
          <a:endParaRPr lang="fr-FR" b="1" dirty="0"/>
        </a:p>
      </dgm:t>
    </dgm:pt>
    <dgm:pt modelId="{8B276F6F-1DD2-2540-BFBC-A38B579983F8}" type="parTrans" cxnId="{4F9A4E8F-68AB-2F45-B22C-F7BA4EFC6EE6}">
      <dgm:prSet/>
      <dgm:spPr/>
      <dgm:t>
        <a:bodyPr/>
        <a:lstStyle/>
        <a:p>
          <a:endParaRPr lang="fr-FR" b="1"/>
        </a:p>
      </dgm:t>
    </dgm:pt>
    <dgm:pt modelId="{77E6BA4A-8A14-5447-A802-8BA8BD93E3BD}" type="sibTrans" cxnId="{4F9A4E8F-68AB-2F45-B22C-F7BA4EFC6EE6}">
      <dgm:prSet/>
      <dgm:spPr/>
      <dgm:t>
        <a:bodyPr/>
        <a:lstStyle/>
        <a:p>
          <a:endParaRPr lang="fr-FR" b="1"/>
        </a:p>
      </dgm:t>
    </dgm:pt>
    <dgm:pt modelId="{AB4CE932-49FF-3E45-8480-B350E918E8C2}">
      <dgm:prSet phldrT="[Texte]"/>
      <dgm:spPr/>
      <dgm:t>
        <a:bodyPr/>
        <a:lstStyle/>
        <a:p>
          <a:r>
            <a:rPr lang="fr-FR" b="1" dirty="0" smtClean="0"/>
            <a:t>Module 2</a:t>
          </a:r>
          <a:endParaRPr lang="fr-FR" b="1" dirty="0"/>
        </a:p>
      </dgm:t>
    </dgm:pt>
    <dgm:pt modelId="{1E5FE3F4-E58F-1C42-871E-7932D3D6A87C}" type="parTrans" cxnId="{37F6A35B-C74F-7A4E-A4C7-2E8727AF2F07}">
      <dgm:prSet/>
      <dgm:spPr/>
      <dgm:t>
        <a:bodyPr/>
        <a:lstStyle/>
        <a:p>
          <a:endParaRPr lang="fr-FR" b="1"/>
        </a:p>
      </dgm:t>
    </dgm:pt>
    <dgm:pt modelId="{9721226C-1BD0-054E-9DA5-9E748C1AC1E3}" type="sibTrans" cxnId="{37F6A35B-C74F-7A4E-A4C7-2E8727AF2F07}">
      <dgm:prSet/>
      <dgm:spPr/>
      <dgm:t>
        <a:bodyPr/>
        <a:lstStyle/>
        <a:p>
          <a:endParaRPr lang="fr-FR" b="1"/>
        </a:p>
      </dgm:t>
    </dgm:pt>
    <dgm:pt modelId="{1822918E-B829-7A46-9A2B-4FD4F8F3F7B9}">
      <dgm:prSet phldrT="[Texte]"/>
      <dgm:spPr/>
      <dgm:t>
        <a:bodyPr/>
        <a:lstStyle/>
        <a:p>
          <a:r>
            <a:rPr lang="fr-CA" b="1" dirty="0" smtClean="0"/>
            <a:t>Les tâches de résolution de problème : de l’apprentissage à l’évaluation</a:t>
          </a:r>
          <a:endParaRPr lang="fr-FR" b="1" dirty="0"/>
        </a:p>
      </dgm:t>
    </dgm:pt>
    <dgm:pt modelId="{7F19DFCC-02B9-584F-A0EC-B651F48A90EC}" type="parTrans" cxnId="{06B2BA59-CE55-E345-AC49-CEE73A427044}">
      <dgm:prSet/>
      <dgm:spPr/>
      <dgm:t>
        <a:bodyPr/>
        <a:lstStyle/>
        <a:p>
          <a:endParaRPr lang="fr-FR" b="1"/>
        </a:p>
      </dgm:t>
    </dgm:pt>
    <dgm:pt modelId="{7C1C2692-724C-0543-8CFA-94873F9A85D9}" type="sibTrans" cxnId="{06B2BA59-CE55-E345-AC49-CEE73A427044}">
      <dgm:prSet/>
      <dgm:spPr/>
      <dgm:t>
        <a:bodyPr/>
        <a:lstStyle/>
        <a:p>
          <a:endParaRPr lang="fr-FR" b="1"/>
        </a:p>
      </dgm:t>
    </dgm:pt>
    <dgm:pt modelId="{2FB260EE-5F4B-B34B-85A1-A0468D73C1A5}">
      <dgm:prSet phldrT="[Texte]"/>
      <dgm:spPr/>
      <dgm:t>
        <a:bodyPr/>
        <a:lstStyle/>
        <a:p>
          <a:r>
            <a:rPr lang="fr-FR" b="1" dirty="0" smtClean="0"/>
            <a:t>Module 3</a:t>
          </a:r>
          <a:endParaRPr lang="fr-FR" b="1" dirty="0"/>
        </a:p>
      </dgm:t>
    </dgm:pt>
    <dgm:pt modelId="{AC33D978-4F17-5344-8F99-4889B5AEA53F}" type="parTrans" cxnId="{3EC9456E-61BD-9B4E-8962-6FF2065F30EA}">
      <dgm:prSet/>
      <dgm:spPr/>
      <dgm:t>
        <a:bodyPr/>
        <a:lstStyle/>
        <a:p>
          <a:endParaRPr lang="fr-FR" b="1"/>
        </a:p>
      </dgm:t>
    </dgm:pt>
    <dgm:pt modelId="{36091A80-6DAD-9B4B-A4C0-C4D3A79E764F}" type="sibTrans" cxnId="{3EC9456E-61BD-9B4E-8962-6FF2065F30EA}">
      <dgm:prSet/>
      <dgm:spPr/>
      <dgm:t>
        <a:bodyPr/>
        <a:lstStyle/>
        <a:p>
          <a:endParaRPr lang="fr-FR" b="1"/>
        </a:p>
      </dgm:t>
    </dgm:pt>
    <dgm:pt modelId="{EC85CFC9-C0A9-FD45-8A0A-46FEC1D0805D}">
      <dgm:prSet phldrT="[Texte]"/>
      <dgm:spPr/>
      <dgm:t>
        <a:bodyPr/>
        <a:lstStyle/>
        <a:p>
          <a:r>
            <a:rPr lang="fr-CA" b="1" dirty="0" smtClean="0"/>
            <a:t>Évaluation des compétences en mathématique</a:t>
          </a:r>
          <a:endParaRPr lang="fr-FR" b="1" dirty="0"/>
        </a:p>
      </dgm:t>
    </dgm:pt>
    <dgm:pt modelId="{FDB6E6F7-F201-F44C-B526-9B17FB635C98}" type="parTrans" cxnId="{7F1800DC-E262-2840-B7E3-263EFD56ED35}">
      <dgm:prSet/>
      <dgm:spPr/>
      <dgm:t>
        <a:bodyPr/>
        <a:lstStyle/>
        <a:p>
          <a:endParaRPr lang="fr-FR" b="1"/>
        </a:p>
      </dgm:t>
    </dgm:pt>
    <dgm:pt modelId="{76D5184D-8CF1-9A45-B997-17FFBA23B8CB}" type="sibTrans" cxnId="{7F1800DC-E262-2840-B7E3-263EFD56ED35}">
      <dgm:prSet/>
      <dgm:spPr/>
      <dgm:t>
        <a:bodyPr/>
        <a:lstStyle/>
        <a:p>
          <a:endParaRPr lang="fr-FR" b="1"/>
        </a:p>
      </dgm:t>
    </dgm:pt>
    <dgm:pt modelId="{BEC8C4CF-349F-E740-B8BF-8BD7965B805A}" type="pres">
      <dgm:prSet presAssocID="{E563FEFB-E339-D543-98B0-EC400DD5F10B}" presName="Name0" presStyleCnt="0">
        <dgm:presLayoutVars>
          <dgm:dir/>
          <dgm:animLvl val="lvl"/>
          <dgm:resizeHandles val="exact"/>
        </dgm:presLayoutVars>
      </dgm:prSet>
      <dgm:spPr/>
      <dgm:t>
        <a:bodyPr/>
        <a:lstStyle/>
        <a:p>
          <a:endParaRPr lang="fr-FR"/>
        </a:p>
      </dgm:t>
    </dgm:pt>
    <dgm:pt modelId="{4771CECA-6164-3349-9E89-1871AA2D0252}" type="pres">
      <dgm:prSet presAssocID="{1F9A4E52-557B-B244-B145-D3ADF93ED651}" presName="linNode" presStyleCnt="0"/>
      <dgm:spPr/>
    </dgm:pt>
    <dgm:pt modelId="{8517F31A-DE5F-D640-B479-1F51E8F0A4A6}" type="pres">
      <dgm:prSet presAssocID="{1F9A4E52-557B-B244-B145-D3ADF93ED651}" presName="parentText" presStyleLbl="node1" presStyleIdx="0" presStyleCnt="3">
        <dgm:presLayoutVars>
          <dgm:chMax val="1"/>
          <dgm:bulletEnabled val="1"/>
        </dgm:presLayoutVars>
      </dgm:prSet>
      <dgm:spPr/>
      <dgm:t>
        <a:bodyPr/>
        <a:lstStyle/>
        <a:p>
          <a:endParaRPr lang="fr-FR"/>
        </a:p>
      </dgm:t>
    </dgm:pt>
    <dgm:pt modelId="{DE1216BB-922E-2A42-BFB2-CFF67B724053}" type="pres">
      <dgm:prSet presAssocID="{1F9A4E52-557B-B244-B145-D3ADF93ED651}" presName="descendantText" presStyleLbl="alignAccFollowNode1" presStyleIdx="0" presStyleCnt="3">
        <dgm:presLayoutVars>
          <dgm:bulletEnabled val="1"/>
        </dgm:presLayoutVars>
      </dgm:prSet>
      <dgm:spPr/>
      <dgm:t>
        <a:bodyPr/>
        <a:lstStyle/>
        <a:p>
          <a:endParaRPr lang="fr-FR"/>
        </a:p>
      </dgm:t>
    </dgm:pt>
    <dgm:pt modelId="{0BC921AB-35D1-0A49-BB2E-9B8CA108AED8}" type="pres">
      <dgm:prSet presAssocID="{067D0786-707A-D54E-A1D5-F312703B4EB6}" presName="sp" presStyleCnt="0"/>
      <dgm:spPr/>
    </dgm:pt>
    <dgm:pt modelId="{5CC6D3C8-A9FE-8243-8A0C-FFC1E0566004}" type="pres">
      <dgm:prSet presAssocID="{AB4CE932-49FF-3E45-8480-B350E918E8C2}" presName="linNode" presStyleCnt="0"/>
      <dgm:spPr/>
    </dgm:pt>
    <dgm:pt modelId="{817027A5-F896-D540-A9C4-C8484CAF18B2}" type="pres">
      <dgm:prSet presAssocID="{AB4CE932-49FF-3E45-8480-B350E918E8C2}" presName="parentText" presStyleLbl="node1" presStyleIdx="1" presStyleCnt="3">
        <dgm:presLayoutVars>
          <dgm:chMax val="1"/>
          <dgm:bulletEnabled val="1"/>
        </dgm:presLayoutVars>
      </dgm:prSet>
      <dgm:spPr/>
      <dgm:t>
        <a:bodyPr/>
        <a:lstStyle/>
        <a:p>
          <a:endParaRPr lang="fr-FR"/>
        </a:p>
      </dgm:t>
    </dgm:pt>
    <dgm:pt modelId="{4B97A03E-B4BE-A84F-BDBB-5565A57AF8D0}" type="pres">
      <dgm:prSet presAssocID="{AB4CE932-49FF-3E45-8480-B350E918E8C2}" presName="descendantText" presStyleLbl="alignAccFollowNode1" presStyleIdx="1" presStyleCnt="3">
        <dgm:presLayoutVars>
          <dgm:bulletEnabled val="1"/>
        </dgm:presLayoutVars>
      </dgm:prSet>
      <dgm:spPr/>
      <dgm:t>
        <a:bodyPr/>
        <a:lstStyle/>
        <a:p>
          <a:endParaRPr lang="fr-FR"/>
        </a:p>
      </dgm:t>
    </dgm:pt>
    <dgm:pt modelId="{35731BE1-816A-284D-B605-F0BE5849311E}" type="pres">
      <dgm:prSet presAssocID="{9721226C-1BD0-054E-9DA5-9E748C1AC1E3}" presName="sp" presStyleCnt="0"/>
      <dgm:spPr/>
    </dgm:pt>
    <dgm:pt modelId="{D39E7088-1F18-8F47-A5D1-A953BA92F684}" type="pres">
      <dgm:prSet presAssocID="{2FB260EE-5F4B-B34B-85A1-A0468D73C1A5}" presName="linNode" presStyleCnt="0"/>
      <dgm:spPr/>
    </dgm:pt>
    <dgm:pt modelId="{0E10F823-EB8E-FC4E-B3B2-B53A7AF93C81}" type="pres">
      <dgm:prSet presAssocID="{2FB260EE-5F4B-B34B-85A1-A0468D73C1A5}" presName="parentText" presStyleLbl="node1" presStyleIdx="2" presStyleCnt="3">
        <dgm:presLayoutVars>
          <dgm:chMax val="1"/>
          <dgm:bulletEnabled val="1"/>
        </dgm:presLayoutVars>
      </dgm:prSet>
      <dgm:spPr/>
      <dgm:t>
        <a:bodyPr/>
        <a:lstStyle/>
        <a:p>
          <a:endParaRPr lang="fr-FR"/>
        </a:p>
      </dgm:t>
    </dgm:pt>
    <dgm:pt modelId="{BFBB4086-46CA-504C-970E-E6F63E8A82A5}" type="pres">
      <dgm:prSet presAssocID="{2FB260EE-5F4B-B34B-85A1-A0468D73C1A5}" presName="descendantText" presStyleLbl="alignAccFollowNode1" presStyleIdx="2" presStyleCnt="3">
        <dgm:presLayoutVars>
          <dgm:bulletEnabled val="1"/>
        </dgm:presLayoutVars>
      </dgm:prSet>
      <dgm:spPr/>
      <dgm:t>
        <a:bodyPr/>
        <a:lstStyle/>
        <a:p>
          <a:endParaRPr lang="fr-FR"/>
        </a:p>
      </dgm:t>
    </dgm:pt>
  </dgm:ptLst>
  <dgm:cxnLst>
    <dgm:cxn modelId="{37F6A35B-C74F-7A4E-A4C7-2E8727AF2F07}" srcId="{E563FEFB-E339-D543-98B0-EC400DD5F10B}" destId="{AB4CE932-49FF-3E45-8480-B350E918E8C2}" srcOrd="1" destOrd="0" parTransId="{1E5FE3F4-E58F-1C42-871E-7932D3D6A87C}" sibTransId="{9721226C-1BD0-054E-9DA5-9E748C1AC1E3}"/>
    <dgm:cxn modelId="{2FC106E4-36A8-0B49-8180-B22D5FA153C3}" type="presOf" srcId="{B7C5D4E1-C6BE-4D4E-8B76-D12239878FD8}" destId="{DE1216BB-922E-2A42-BFB2-CFF67B724053}" srcOrd="0" destOrd="0" presId="urn:microsoft.com/office/officeart/2005/8/layout/vList5"/>
    <dgm:cxn modelId="{58F7D71D-EA63-CD48-89B8-DED33F92188E}" type="presOf" srcId="{1822918E-B829-7A46-9A2B-4FD4F8F3F7B9}" destId="{4B97A03E-B4BE-A84F-BDBB-5565A57AF8D0}" srcOrd="0" destOrd="0" presId="urn:microsoft.com/office/officeart/2005/8/layout/vList5"/>
    <dgm:cxn modelId="{4F9A4E8F-68AB-2F45-B22C-F7BA4EFC6EE6}" srcId="{1F9A4E52-557B-B244-B145-D3ADF93ED651}" destId="{B7C5D4E1-C6BE-4D4E-8B76-D12239878FD8}" srcOrd="0" destOrd="0" parTransId="{8B276F6F-1DD2-2540-BFBC-A38B579983F8}" sibTransId="{77E6BA4A-8A14-5447-A802-8BA8BD93E3BD}"/>
    <dgm:cxn modelId="{0614834A-0F1D-A94C-A51D-337EFF956437}" type="presOf" srcId="{2FB260EE-5F4B-B34B-85A1-A0468D73C1A5}" destId="{0E10F823-EB8E-FC4E-B3B2-B53A7AF93C81}" srcOrd="0" destOrd="0" presId="urn:microsoft.com/office/officeart/2005/8/layout/vList5"/>
    <dgm:cxn modelId="{31E41765-0BCA-ED4E-90B6-97E8D0FDCBAC}" srcId="{E563FEFB-E339-D543-98B0-EC400DD5F10B}" destId="{1F9A4E52-557B-B244-B145-D3ADF93ED651}" srcOrd="0" destOrd="0" parTransId="{B901B556-E075-694C-8EDB-70FF4146073C}" sibTransId="{067D0786-707A-D54E-A1D5-F312703B4EB6}"/>
    <dgm:cxn modelId="{3EC9456E-61BD-9B4E-8962-6FF2065F30EA}" srcId="{E563FEFB-E339-D543-98B0-EC400DD5F10B}" destId="{2FB260EE-5F4B-B34B-85A1-A0468D73C1A5}" srcOrd="2" destOrd="0" parTransId="{AC33D978-4F17-5344-8F99-4889B5AEA53F}" sibTransId="{36091A80-6DAD-9B4B-A4C0-C4D3A79E764F}"/>
    <dgm:cxn modelId="{BE1BCDD6-BB7A-FE4A-936C-6D9B305CB7AC}" type="presOf" srcId="{EC85CFC9-C0A9-FD45-8A0A-46FEC1D0805D}" destId="{BFBB4086-46CA-504C-970E-E6F63E8A82A5}" srcOrd="0" destOrd="0" presId="urn:microsoft.com/office/officeart/2005/8/layout/vList5"/>
    <dgm:cxn modelId="{D368F9F9-8AA4-734D-B0DD-A50C354076D6}" type="presOf" srcId="{E563FEFB-E339-D543-98B0-EC400DD5F10B}" destId="{BEC8C4CF-349F-E740-B8BF-8BD7965B805A}" srcOrd="0" destOrd="0" presId="urn:microsoft.com/office/officeart/2005/8/layout/vList5"/>
    <dgm:cxn modelId="{7F1800DC-E262-2840-B7E3-263EFD56ED35}" srcId="{2FB260EE-5F4B-B34B-85A1-A0468D73C1A5}" destId="{EC85CFC9-C0A9-FD45-8A0A-46FEC1D0805D}" srcOrd="0" destOrd="0" parTransId="{FDB6E6F7-F201-F44C-B526-9B17FB635C98}" sibTransId="{76D5184D-8CF1-9A45-B997-17FFBA23B8CB}"/>
    <dgm:cxn modelId="{2460B177-1271-5845-98F3-96502AF6E719}" type="presOf" srcId="{AB4CE932-49FF-3E45-8480-B350E918E8C2}" destId="{817027A5-F896-D540-A9C4-C8484CAF18B2}" srcOrd="0" destOrd="0" presId="urn:microsoft.com/office/officeart/2005/8/layout/vList5"/>
    <dgm:cxn modelId="{06B2BA59-CE55-E345-AC49-CEE73A427044}" srcId="{AB4CE932-49FF-3E45-8480-B350E918E8C2}" destId="{1822918E-B829-7A46-9A2B-4FD4F8F3F7B9}" srcOrd="0" destOrd="0" parTransId="{7F19DFCC-02B9-584F-A0EC-B651F48A90EC}" sibTransId="{7C1C2692-724C-0543-8CFA-94873F9A85D9}"/>
    <dgm:cxn modelId="{D83161D7-9032-1E44-B49B-A2AFF83B5E73}" type="presOf" srcId="{1F9A4E52-557B-B244-B145-D3ADF93ED651}" destId="{8517F31A-DE5F-D640-B479-1F51E8F0A4A6}" srcOrd="0" destOrd="0" presId="urn:microsoft.com/office/officeart/2005/8/layout/vList5"/>
    <dgm:cxn modelId="{7B643A97-4D72-7940-9ED3-9130F6140BD5}" type="presParOf" srcId="{BEC8C4CF-349F-E740-B8BF-8BD7965B805A}" destId="{4771CECA-6164-3349-9E89-1871AA2D0252}" srcOrd="0" destOrd="0" presId="urn:microsoft.com/office/officeart/2005/8/layout/vList5"/>
    <dgm:cxn modelId="{5BE77C08-37CF-E949-9466-B06741591AEA}" type="presParOf" srcId="{4771CECA-6164-3349-9E89-1871AA2D0252}" destId="{8517F31A-DE5F-D640-B479-1F51E8F0A4A6}" srcOrd="0" destOrd="0" presId="urn:microsoft.com/office/officeart/2005/8/layout/vList5"/>
    <dgm:cxn modelId="{2C5BA122-CC52-1B47-BFB5-506604C50DAB}" type="presParOf" srcId="{4771CECA-6164-3349-9E89-1871AA2D0252}" destId="{DE1216BB-922E-2A42-BFB2-CFF67B724053}" srcOrd="1" destOrd="0" presId="urn:microsoft.com/office/officeart/2005/8/layout/vList5"/>
    <dgm:cxn modelId="{647EFD88-DB78-E849-9F23-C0C73F9C06C7}" type="presParOf" srcId="{BEC8C4CF-349F-E740-B8BF-8BD7965B805A}" destId="{0BC921AB-35D1-0A49-BB2E-9B8CA108AED8}" srcOrd="1" destOrd="0" presId="urn:microsoft.com/office/officeart/2005/8/layout/vList5"/>
    <dgm:cxn modelId="{0A20436D-B90E-EF41-BFAF-870E513F83C0}" type="presParOf" srcId="{BEC8C4CF-349F-E740-B8BF-8BD7965B805A}" destId="{5CC6D3C8-A9FE-8243-8A0C-FFC1E0566004}" srcOrd="2" destOrd="0" presId="urn:microsoft.com/office/officeart/2005/8/layout/vList5"/>
    <dgm:cxn modelId="{1277944C-F16C-C648-9766-8BE3CDF70E37}" type="presParOf" srcId="{5CC6D3C8-A9FE-8243-8A0C-FFC1E0566004}" destId="{817027A5-F896-D540-A9C4-C8484CAF18B2}" srcOrd="0" destOrd="0" presId="urn:microsoft.com/office/officeart/2005/8/layout/vList5"/>
    <dgm:cxn modelId="{02DA254C-87A2-D343-8307-6C55EB9C49CF}" type="presParOf" srcId="{5CC6D3C8-A9FE-8243-8A0C-FFC1E0566004}" destId="{4B97A03E-B4BE-A84F-BDBB-5565A57AF8D0}" srcOrd="1" destOrd="0" presId="urn:microsoft.com/office/officeart/2005/8/layout/vList5"/>
    <dgm:cxn modelId="{CA30E3BC-3F6B-E940-BE17-5A4BFE574BEA}" type="presParOf" srcId="{BEC8C4CF-349F-E740-B8BF-8BD7965B805A}" destId="{35731BE1-816A-284D-B605-F0BE5849311E}" srcOrd="3" destOrd="0" presId="urn:microsoft.com/office/officeart/2005/8/layout/vList5"/>
    <dgm:cxn modelId="{0707F75E-F68D-344D-9092-D91837A779B2}" type="presParOf" srcId="{BEC8C4CF-349F-E740-B8BF-8BD7965B805A}" destId="{D39E7088-1F18-8F47-A5D1-A953BA92F684}" srcOrd="4" destOrd="0" presId="urn:microsoft.com/office/officeart/2005/8/layout/vList5"/>
    <dgm:cxn modelId="{7458FFBD-FEBC-114A-8352-198D32C808E7}" type="presParOf" srcId="{D39E7088-1F18-8F47-A5D1-A953BA92F684}" destId="{0E10F823-EB8E-FC4E-B3B2-B53A7AF93C81}" srcOrd="0" destOrd="0" presId="urn:microsoft.com/office/officeart/2005/8/layout/vList5"/>
    <dgm:cxn modelId="{4E8EBD28-1090-2642-89CA-22D6D33F21C8}" type="presParOf" srcId="{D39E7088-1F18-8F47-A5D1-A953BA92F684}" destId="{BFBB4086-46CA-504C-970E-E6F63E8A82A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880450-5C40-CE4E-BA7A-3D373795CA99}" type="doc">
      <dgm:prSet loTypeId="urn:microsoft.com/office/officeart/2005/8/layout/lProcess2" loCatId="" qsTypeId="urn:microsoft.com/office/officeart/2005/8/quickstyle/simple1" qsCatId="simple" csTypeId="urn:microsoft.com/office/officeart/2005/8/colors/accent1_3" csCatId="accent1" phldr="1"/>
      <dgm:spPr/>
      <dgm:t>
        <a:bodyPr/>
        <a:lstStyle/>
        <a:p>
          <a:endParaRPr lang="fr-FR"/>
        </a:p>
      </dgm:t>
    </dgm:pt>
    <dgm:pt modelId="{55E0CABE-E710-FF4E-8C48-65F65B7A4233}">
      <dgm:prSet phldrT="[Texte]"/>
      <dgm:spPr/>
      <dgm:t>
        <a:bodyPr/>
        <a:lstStyle/>
        <a:p>
          <a:r>
            <a:rPr lang="fr-FR" dirty="0" smtClean="0"/>
            <a:t>Mathématiques du Ciel</a:t>
          </a:r>
          <a:endParaRPr lang="fr-FR" dirty="0"/>
        </a:p>
      </dgm:t>
    </dgm:pt>
    <dgm:pt modelId="{45B9E1B5-81AA-2840-9F93-2E1CAFC6383A}" type="parTrans" cxnId="{D74AD618-D8B3-1A44-B035-C7BA2E0128E4}">
      <dgm:prSet/>
      <dgm:spPr/>
      <dgm:t>
        <a:bodyPr/>
        <a:lstStyle/>
        <a:p>
          <a:endParaRPr lang="fr-FR"/>
        </a:p>
      </dgm:t>
    </dgm:pt>
    <dgm:pt modelId="{0CA28DB0-3905-5947-B062-88CE2B0F73B9}" type="sibTrans" cxnId="{D74AD618-D8B3-1A44-B035-C7BA2E0128E4}">
      <dgm:prSet/>
      <dgm:spPr/>
      <dgm:t>
        <a:bodyPr/>
        <a:lstStyle/>
        <a:p>
          <a:endParaRPr lang="fr-FR"/>
        </a:p>
      </dgm:t>
    </dgm:pt>
    <dgm:pt modelId="{14423F62-2F41-D64F-871C-F72BB205B263}">
      <dgm:prSet phldrT="[Texte]" custT="1"/>
      <dgm:spPr>
        <a:solidFill>
          <a:schemeClr val="tx2">
            <a:lumMod val="50000"/>
            <a:lumOff val="50000"/>
          </a:schemeClr>
        </a:solidFill>
      </dgm:spPr>
      <dgm:t>
        <a:bodyPr/>
        <a:lstStyle/>
        <a:p>
          <a:r>
            <a:rPr lang="fr-CA" sz="1600" i="1" smtClean="0">
              <a:solidFill>
                <a:schemeClr val="tx1"/>
              </a:solidFill>
            </a:rPr>
            <a:t>Les mathématiques sont indépendantes de l’être humain.</a:t>
          </a:r>
          <a:endParaRPr lang="fr-FR" sz="1600" dirty="0">
            <a:solidFill>
              <a:schemeClr val="tx1"/>
            </a:solidFill>
          </a:endParaRPr>
        </a:p>
      </dgm:t>
    </dgm:pt>
    <dgm:pt modelId="{37252D47-7DDC-5F4F-A1CC-C0C94E485DB5}" type="parTrans" cxnId="{BAE553AB-74C9-5649-B9D6-D017A29C197E}">
      <dgm:prSet/>
      <dgm:spPr/>
      <dgm:t>
        <a:bodyPr/>
        <a:lstStyle/>
        <a:p>
          <a:endParaRPr lang="fr-FR"/>
        </a:p>
      </dgm:t>
    </dgm:pt>
    <dgm:pt modelId="{C3DB1A6C-267B-7340-8688-80E2FC13D27B}" type="sibTrans" cxnId="{BAE553AB-74C9-5649-B9D6-D017A29C197E}">
      <dgm:prSet/>
      <dgm:spPr/>
      <dgm:t>
        <a:bodyPr/>
        <a:lstStyle/>
        <a:p>
          <a:endParaRPr lang="fr-FR"/>
        </a:p>
      </dgm:t>
    </dgm:pt>
    <dgm:pt modelId="{3C6AABBC-9048-FC4C-8DF4-24B76776FF0D}">
      <dgm:prSet phldrT="[Texte]" custT="1"/>
      <dgm:spPr>
        <a:solidFill>
          <a:schemeClr val="tx2">
            <a:lumMod val="50000"/>
            <a:lumOff val="50000"/>
          </a:schemeClr>
        </a:solidFill>
      </dgm:spPr>
      <dgm:t>
        <a:bodyPr/>
        <a:lstStyle/>
        <a:p>
          <a:r>
            <a:rPr lang="fr-CA" sz="1600" smtClean="0">
              <a:solidFill>
                <a:srgbClr val="000000"/>
              </a:solidFill>
            </a:rPr>
            <a:t>Les mathématiques sont perçues comme des structures existantes en soi.</a:t>
          </a:r>
        </a:p>
        <a:p>
          <a:r>
            <a:rPr lang="fr-CA" sz="1600" smtClean="0">
              <a:solidFill>
                <a:srgbClr val="000000"/>
              </a:solidFill>
            </a:rPr>
            <a:t>Les mathématiques préexistent à l’être humain. </a:t>
          </a:r>
          <a:endParaRPr lang="fr-FR" sz="1600" dirty="0">
            <a:solidFill>
              <a:srgbClr val="000000"/>
            </a:solidFill>
          </a:endParaRPr>
        </a:p>
      </dgm:t>
    </dgm:pt>
    <dgm:pt modelId="{079DB598-8729-BD44-9945-FE6FF108DB66}" type="parTrans" cxnId="{CEE38F53-5487-3E4E-8583-2301478399E1}">
      <dgm:prSet/>
      <dgm:spPr/>
      <dgm:t>
        <a:bodyPr/>
        <a:lstStyle/>
        <a:p>
          <a:endParaRPr lang="fr-FR"/>
        </a:p>
      </dgm:t>
    </dgm:pt>
    <dgm:pt modelId="{7DD5FD48-D646-574B-948E-0B8A8EC43F7E}" type="sibTrans" cxnId="{CEE38F53-5487-3E4E-8583-2301478399E1}">
      <dgm:prSet/>
      <dgm:spPr/>
      <dgm:t>
        <a:bodyPr/>
        <a:lstStyle/>
        <a:p>
          <a:endParaRPr lang="fr-FR"/>
        </a:p>
      </dgm:t>
    </dgm:pt>
    <dgm:pt modelId="{27E8ADD8-AF8D-214E-836E-19AF42DD7CC6}">
      <dgm:prSet phldrT="[Texte]"/>
      <dgm:spPr/>
      <dgm:t>
        <a:bodyPr/>
        <a:lstStyle/>
        <a:p>
          <a:r>
            <a:rPr lang="fr-FR" dirty="0" smtClean="0"/>
            <a:t>Mathématiques de la Terre</a:t>
          </a:r>
          <a:endParaRPr lang="fr-FR" dirty="0"/>
        </a:p>
      </dgm:t>
    </dgm:pt>
    <dgm:pt modelId="{82F3ADD6-4475-9843-BE7D-4CCEB45C3813}" type="parTrans" cxnId="{8E61A699-C044-D846-85E1-C5AE77ADA817}">
      <dgm:prSet/>
      <dgm:spPr/>
      <dgm:t>
        <a:bodyPr/>
        <a:lstStyle/>
        <a:p>
          <a:endParaRPr lang="fr-FR"/>
        </a:p>
      </dgm:t>
    </dgm:pt>
    <dgm:pt modelId="{319CCF19-FF87-564D-850E-2C8377D00275}" type="sibTrans" cxnId="{8E61A699-C044-D846-85E1-C5AE77ADA817}">
      <dgm:prSet/>
      <dgm:spPr/>
      <dgm:t>
        <a:bodyPr/>
        <a:lstStyle/>
        <a:p>
          <a:endParaRPr lang="fr-FR"/>
        </a:p>
      </dgm:t>
    </dgm:pt>
    <dgm:pt modelId="{178E534C-D601-D141-8B03-7061EA13E334}">
      <dgm:prSet phldrT="[Texte]" custT="1"/>
      <dgm:spPr>
        <a:solidFill>
          <a:schemeClr val="accent5">
            <a:lumMod val="60000"/>
            <a:lumOff val="40000"/>
          </a:schemeClr>
        </a:solidFill>
      </dgm:spPr>
      <dgm:t>
        <a:bodyPr/>
        <a:lstStyle/>
        <a:p>
          <a:r>
            <a:rPr lang="fr-CA" sz="1600" i="1" smtClean="0">
              <a:solidFill>
                <a:schemeClr val="tx1"/>
              </a:solidFill>
            </a:rPr>
            <a:t>Les mathématiques sont la structure du monde naturel ou social</a:t>
          </a:r>
          <a:endParaRPr lang="fr-FR" sz="1600" dirty="0">
            <a:solidFill>
              <a:schemeClr val="tx1"/>
            </a:solidFill>
          </a:endParaRPr>
        </a:p>
      </dgm:t>
    </dgm:pt>
    <dgm:pt modelId="{355EFA77-DE35-0640-A52D-B2F8F6FC5E79}" type="parTrans" cxnId="{59565752-A020-D442-9AD8-1FDC0F3F46C9}">
      <dgm:prSet/>
      <dgm:spPr/>
      <dgm:t>
        <a:bodyPr/>
        <a:lstStyle/>
        <a:p>
          <a:endParaRPr lang="fr-FR"/>
        </a:p>
      </dgm:t>
    </dgm:pt>
    <dgm:pt modelId="{B1E3DECA-51D0-384A-95B8-41746F6BCDFE}" type="sibTrans" cxnId="{59565752-A020-D442-9AD8-1FDC0F3F46C9}">
      <dgm:prSet/>
      <dgm:spPr/>
      <dgm:t>
        <a:bodyPr/>
        <a:lstStyle/>
        <a:p>
          <a:endParaRPr lang="fr-FR"/>
        </a:p>
      </dgm:t>
    </dgm:pt>
    <dgm:pt modelId="{B552575A-27BE-2946-AAB1-97093F6BE149}">
      <dgm:prSet phldrT="[Texte]" custT="1"/>
      <dgm:spPr>
        <a:solidFill>
          <a:schemeClr val="accent5">
            <a:lumMod val="60000"/>
            <a:lumOff val="40000"/>
          </a:schemeClr>
        </a:solidFill>
      </dgm:spPr>
      <dgm:t>
        <a:bodyPr/>
        <a:lstStyle/>
        <a:p>
          <a:r>
            <a:rPr lang="fr-CA" sz="1400" smtClean="0">
              <a:solidFill>
                <a:srgbClr val="000000"/>
              </a:solidFill>
            </a:rPr>
            <a:t>Les objets matériels possèdent des caractéristiques mathématiques.  Les idées mathématiques ont pour origine l’ordre que révèlent les phénomènes naturels. Les mathématiques s’obtiennent par idéalisation des lois qui régissent le monde matériel. </a:t>
          </a:r>
          <a:endParaRPr lang="fr-FR" sz="1400" dirty="0">
            <a:solidFill>
              <a:srgbClr val="000000"/>
            </a:solidFill>
          </a:endParaRPr>
        </a:p>
      </dgm:t>
    </dgm:pt>
    <dgm:pt modelId="{86966A91-A349-944B-99E5-6DBB04607CA6}" type="parTrans" cxnId="{A9AB2C08-BD92-1A4A-B805-D2A2ECB04448}">
      <dgm:prSet/>
      <dgm:spPr/>
      <dgm:t>
        <a:bodyPr/>
        <a:lstStyle/>
        <a:p>
          <a:endParaRPr lang="fr-FR"/>
        </a:p>
      </dgm:t>
    </dgm:pt>
    <dgm:pt modelId="{F07F2638-8141-454A-AAB8-AFE495AF5B8C}" type="sibTrans" cxnId="{A9AB2C08-BD92-1A4A-B805-D2A2ECB04448}">
      <dgm:prSet/>
      <dgm:spPr/>
      <dgm:t>
        <a:bodyPr/>
        <a:lstStyle/>
        <a:p>
          <a:endParaRPr lang="fr-FR"/>
        </a:p>
      </dgm:t>
    </dgm:pt>
    <dgm:pt modelId="{F44A439A-E16D-4640-8104-E74D35D5660E}">
      <dgm:prSet phldrT="[Texte]"/>
      <dgm:spPr/>
      <dgm:t>
        <a:bodyPr/>
        <a:lstStyle/>
        <a:p>
          <a:r>
            <a:rPr lang="fr-FR" dirty="0" smtClean="0"/>
            <a:t>Mathématiques Instrumentales</a:t>
          </a:r>
          <a:endParaRPr lang="fr-FR" dirty="0"/>
        </a:p>
      </dgm:t>
    </dgm:pt>
    <dgm:pt modelId="{B8DC7926-C320-C544-9D71-A9CD9F97BD18}" type="parTrans" cxnId="{C662B93C-402C-E549-BF63-46270A0706EC}">
      <dgm:prSet/>
      <dgm:spPr/>
      <dgm:t>
        <a:bodyPr/>
        <a:lstStyle/>
        <a:p>
          <a:endParaRPr lang="fr-FR"/>
        </a:p>
      </dgm:t>
    </dgm:pt>
    <dgm:pt modelId="{26904304-F490-F54C-B464-9B3BDCBCF66F}" type="sibTrans" cxnId="{C662B93C-402C-E549-BF63-46270A0706EC}">
      <dgm:prSet/>
      <dgm:spPr/>
      <dgm:t>
        <a:bodyPr/>
        <a:lstStyle/>
        <a:p>
          <a:endParaRPr lang="fr-FR"/>
        </a:p>
      </dgm:t>
    </dgm:pt>
    <dgm:pt modelId="{1E6B9CB1-4056-E04F-8190-9E3F30EC4223}">
      <dgm:prSet phldrT="[Texte]" custT="1"/>
      <dgm:spPr>
        <a:solidFill>
          <a:schemeClr val="accent4"/>
        </a:solidFill>
      </dgm:spPr>
      <dgm:t>
        <a:bodyPr/>
        <a:lstStyle/>
        <a:p>
          <a:r>
            <a:rPr lang="fr-CA" sz="1600" i="1" smtClean="0">
              <a:solidFill>
                <a:srgbClr val="000000"/>
              </a:solidFill>
            </a:rPr>
            <a:t>Les mathématiques sont construites par l’être humain.</a:t>
          </a:r>
          <a:endParaRPr lang="fr-FR" sz="1600" dirty="0">
            <a:solidFill>
              <a:srgbClr val="000000"/>
            </a:solidFill>
          </a:endParaRPr>
        </a:p>
      </dgm:t>
    </dgm:pt>
    <dgm:pt modelId="{7976A24C-BFC9-4648-8DE0-967BC7302752}" type="parTrans" cxnId="{067B488B-B15F-0D44-92F8-36C3B3123AB2}">
      <dgm:prSet/>
      <dgm:spPr/>
      <dgm:t>
        <a:bodyPr/>
        <a:lstStyle/>
        <a:p>
          <a:endParaRPr lang="fr-FR"/>
        </a:p>
      </dgm:t>
    </dgm:pt>
    <dgm:pt modelId="{81872FA6-5AD3-234F-AF78-13F0DCDD02E4}" type="sibTrans" cxnId="{067B488B-B15F-0D44-92F8-36C3B3123AB2}">
      <dgm:prSet/>
      <dgm:spPr/>
      <dgm:t>
        <a:bodyPr/>
        <a:lstStyle/>
        <a:p>
          <a:endParaRPr lang="fr-FR"/>
        </a:p>
      </dgm:t>
    </dgm:pt>
    <dgm:pt modelId="{957D0525-40DE-0041-8FB4-46026ED23FE4}">
      <dgm:prSet phldrT="[Texte]" custT="1"/>
      <dgm:spPr>
        <a:solidFill>
          <a:schemeClr val="accent4"/>
        </a:solidFill>
      </dgm:spPr>
      <dgm:t>
        <a:bodyPr/>
        <a:lstStyle/>
        <a:p>
          <a:r>
            <a:rPr lang="fr-CA" sz="1600" dirty="0" smtClean="0">
              <a:solidFill>
                <a:srgbClr val="000000"/>
              </a:solidFill>
            </a:rPr>
            <a:t>Elles ont été créées, et non découvertes, pour résoudre des problèmes auxquels les humains font face.</a:t>
          </a:r>
          <a:endParaRPr lang="fr-FR" sz="1600" dirty="0">
            <a:solidFill>
              <a:srgbClr val="000000"/>
            </a:solidFill>
          </a:endParaRPr>
        </a:p>
      </dgm:t>
    </dgm:pt>
    <dgm:pt modelId="{7B690497-B43F-A746-BAF9-D983117BCCE5}" type="parTrans" cxnId="{C03C6885-CF6D-5B45-A88D-16838879721C}">
      <dgm:prSet/>
      <dgm:spPr/>
      <dgm:t>
        <a:bodyPr/>
        <a:lstStyle/>
        <a:p>
          <a:endParaRPr lang="fr-FR"/>
        </a:p>
      </dgm:t>
    </dgm:pt>
    <dgm:pt modelId="{7CAF1666-25F5-0C4E-A843-BB63B4DB16EE}" type="sibTrans" cxnId="{C03C6885-CF6D-5B45-A88D-16838879721C}">
      <dgm:prSet/>
      <dgm:spPr/>
      <dgm:t>
        <a:bodyPr/>
        <a:lstStyle/>
        <a:p>
          <a:endParaRPr lang="fr-FR"/>
        </a:p>
      </dgm:t>
    </dgm:pt>
    <dgm:pt modelId="{5E031436-B2E9-D74B-93B4-6AD68A70A3FE}" type="pres">
      <dgm:prSet presAssocID="{11880450-5C40-CE4E-BA7A-3D373795CA99}" presName="theList" presStyleCnt="0">
        <dgm:presLayoutVars>
          <dgm:dir/>
          <dgm:animLvl val="lvl"/>
          <dgm:resizeHandles val="exact"/>
        </dgm:presLayoutVars>
      </dgm:prSet>
      <dgm:spPr/>
      <dgm:t>
        <a:bodyPr/>
        <a:lstStyle/>
        <a:p>
          <a:endParaRPr lang="fr-FR"/>
        </a:p>
      </dgm:t>
    </dgm:pt>
    <dgm:pt modelId="{8B4FC116-B812-6B4A-A927-56BBBC2D4BC1}" type="pres">
      <dgm:prSet presAssocID="{55E0CABE-E710-FF4E-8C48-65F65B7A4233}" presName="compNode" presStyleCnt="0"/>
      <dgm:spPr/>
    </dgm:pt>
    <dgm:pt modelId="{1020B228-D3F9-D24D-8DF9-0A35DD969EB7}" type="pres">
      <dgm:prSet presAssocID="{55E0CABE-E710-FF4E-8C48-65F65B7A4233}" presName="aNode" presStyleLbl="bgShp" presStyleIdx="0" presStyleCnt="3"/>
      <dgm:spPr/>
      <dgm:t>
        <a:bodyPr/>
        <a:lstStyle/>
        <a:p>
          <a:endParaRPr lang="fr-FR"/>
        </a:p>
      </dgm:t>
    </dgm:pt>
    <dgm:pt modelId="{AE060F71-3BC5-434C-BA45-B5FE3B06DC90}" type="pres">
      <dgm:prSet presAssocID="{55E0CABE-E710-FF4E-8C48-65F65B7A4233}" presName="textNode" presStyleLbl="bgShp" presStyleIdx="0" presStyleCnt="3"/>
      <dgm:spPr/>
      <dgm:t>
        <a:bodyPr/>
        <a:lstStyle/>
        <a:p>
          <a:endParaRPr lang="fr-FR"/>
        </a:p>
      </dgm:t>
    </dgm:pt>
    <dgm:pt modelId="{24D65B3B-F0E7-B54A-9B11-4ADB23857E56}" type="pres">
      <dgm:prSet presAssocID="{55E0CABE-E710-FF4E-8C48-65F65B7A4233}" presName="compChildNode" presStyleCnt="0"/>
      <dgm:spPr/>
    </dgm:pt>
    <dgm:pt modelId="{27FFD54E-2612-CB48-B19D-43511CA5F3FD}" type="pres">
      <dgm:prSet presAssocID="{55E0CABE-E710-FF4E-8C48-65F65B7A4233}" presName="theInnerList" presStyleCnt="0"/>
      <dgm:spPr/>
    </dgm:pt>
    <dgm:pt modelId="{367D9983-E73C-C84C-910A-27FF180F790B}" type="pres">
      <dgm:prSet presAssocID="{14423F62-2F41-D64F-871C-F72BB205B263}" presName="childNode" presStyleLbl="node1" presStyleIdx="0" presStyleCnt="6" custScaleX="116179" custScaleY="63904" custLinFactY="-71" custLinFactNeighborY="-100000">
        <dgm:presLayoutVars>
          <dgm:bulletEnabled val="1"/>
        </dgm:presLayoutVars>
      </dgm:prSet>
      <dgm:spPr/>
      <dgm:t>
        <a:bodyPr/>
        <a:lstStyle/>
        <a:p>
          <a:endParaRPr lang="fr-FR"/>
        </a:p>
      </dgm:t>
    </dgm:pt>
    <dgm:pt modelId="{E9171393-E3EB-E048-A535-914C3F99481C}" type="pres">
      <dgm:prSet presAssocID="{14423F62-2F41-D64F-871C-F72BB205B263}" presName="aSpace2" presStyleCnt="0"/>
      <dgm:spPr/>
    </dgm:pt>
    <dgm:pt modelId="{3A9DCAB1-F9E9-3A4E-979E-85597D6F2577}" type="pres">
      <dgm:prSet presAssocID="{3C6AABBC-9048-FC4C-8DF4-24B76776FF0D}" presName="childNode" presStyleLbl="node1" presStyleIdx="1" presStyleCnt="6" custScaleX="116179" custScaleY="176577" custLinFactNeighborY="-79883">
        <dgm:presLayoutVars>
          <dgm:bulletEnabled val="1"/>
        </dgm:presLayoutVars>
      </dgm:prSet>
      <dgm:spPr/>
      <dgm:t>
        <a:bodyPr/>
        <a:lstStyle/>
        <a:p>
          <a:endParaRPr lang="fr-FR"/>
        </a:p>
      </dgm:t>
    </dgm:pt>
    <dgm:pt modelId="{F16593DD-082D-C948-AE50-FAD51D65861C}" type="pres">
      <dgm:prSet presAssocID="{55E0CABE-E710-FF4E-8C48-65F65B7A4233}" presName="aSpace" presStyleCnt="0"/>
      <dgm:spPr/>
    </dgm:pt>
    <dgm:pt modelId="{28AE4806-AFA0-A04D-B3AE-4E40AF3ACB7D}" type="pres">
      <dgm:prSet presAssocID="{27E8ADD8-AF8D-214E-836E-19AF42DD7CC6}" presName="compNode" presStyleCnt="0"/>
      <dgm:spPr/>
    </dgm:pt>
    <dgm:pt modelId="{0CBFB46B-7390-9840-A47D-F541B3E17CC7}" type="pres">
      <dgm:prSet presAssocID="{27E8ADD8-AF8D-214E-836E-19AF42DD7CC6}" presName="aNode" presStyleLbl="bgShp" presStyleIdx="1" presStyleCnt="3"/>
      <dgm:spPr/>
      <dgm:t>
        <a:bodyPr/>
        <a:lstStyle/>
        <a:p>
          <a:endParaRPr lang="fr-FR"/>
        </a:p>
      </dgm:t>
    </dgm:pt>
    <dgm:pt modelId="{564EAFC7-0A75-224D-BEC9-80D26FD01347}" type="pres">
      <dgm:prSet presAssocID="{27E8ADD8-AF8D-214E-836E-19AF42DD7CC6}" presName="textNode" presStyleLbl="bgShp" presStyleIdx="1" presStyleCnt="3"/>
      <dgm:spPr/>
      <dgm:t>
        <a:bodyPr/>
        <a:lstStyle/>
        <a:p>
          <a:endParaRPr lang="fr-FR"/>
        </a:p>
      </dgm:t>
    </dgm:pt>
    <dgm:pt modelId="{1FB626AC-91AB-DC40-B3D8-4FCF76A8245E}" type="pres">
      <dgm:prSet presAssocID="{27E8ADD8-AF8D-214E-836E-19AF42DD7CC6}" presName="compChildNode" presStyleCnt="0"/>
      <dgm:spPr/>
    </dgm:pt>
    <dgm:pt modelId="{CFD06C58-ADC9-CC47-87E6-05E5C45FACD2}" type="pres">
      <dgm:prSet presAssocID="{27E8ADD8-AF8D-214E-836E-19AF42DD7CC6}" presName="theInnerList" presStyleCnt="0"/>
      <dgm:spPr/>
    </dgm:pt>
    <dgm:pt modelId="{2649852D-FAA2-A14F-9F66-1147EC41C1DA}" type="pres">
      <dgm:prSet presAssocID="{178E534C-D601-D141-8B03-7061EA13E334}" presName="childNode" presStyleLbl="node1" presStyleIdx="2" presStyleCnt="6" custScaleX="116179" custScaleY="116292" custLinFactY="-18697" custLinFactNeighborX="-1448" custLinFactNeighborY="-100000">
        <dgm:presLayoutVars>
          <dgm:bulletEnabled val="1"/>
        </dgm:presLayoutVars>
      </dgm:prSet>
      <dgm:spPr/>
      <dgm:t>
        <a:bodyPr/>
        <a:lstStyle/>
        <a:p>
          <a:endParaRPr lang="fr-FR"/>
        </a:p>
      </dgm:t>
    </dgm:pt>
    <dgm:pt modelId="{4980B38C-B269-7C4C-A008-70AD8B9279D4}" type="pres">
      <dgm:prSet presAssocID="{178E534C-D601-D141-8B03-7061EA13E334}" presName="aSpace2" presStyleCnt="0"/>
      <dgm:spPr/>
    </dgm:pt>
    <dgm:pt modelId="{11B6F5AC-2DEB-C347-8E09-00653931CAC4}" type="pres">
      <dgm:prSet presAssocID="{B552575A-27BE-2946-AAB1-97093F6BE149}" presName="childNode" presStyleLbl="node1" presStyleIdx="3" presStyleCnt="6" custScaleX="116179" custScaleY="380285" custLinFactNeighborX="-1448" custLinFactNeighborY="-48977">
        <dgm:presLayoutVars>
          <dgm:bulletEnabled val="1"/>
        </dgm:presLayoutVars>
      </dgm:prSet>
      <dgm:spPr/>
      <dgm:t>
        <a:bodyPr/>
        <a:lstStyle/>
        <a:p>
          <a:endParaRPr lang="fr-FR"/>
        </a:p>
      </dgm:t>
    </dgm:pt>
    <dgm:pt modelId="{17368ABE-420C-6C4B-8302-D3CC5559BBEB}" type="pres">
      <dgm:prSet presAssocID="{27E8ADD8-AF8D-214E-836E-19AF42DD7CC6}" presName="aSpace" presStyleCnt="0"/>
      <dgm:spPr/>
    </dgm:pt>
    <dgm:pt modelId="{DB0D3A69-D45E-0D4E-88DD-40FEF4659D37}" type="pres">
      <dgm:prSet presAssocID="{F44A439A-E16D-4640-8104-E74D35D5660E}" presName="compNode" presStyleCnt="0"/>
      <dgm:spPr/>
    </dgm:pt>
    <dgm:pt modelId="{1F48AA5B-7591-5B4D-BEDF-7B5E3ED4A57C}" type="pres">
      <dgm:prSet presAssocID="{F44A439A-E16D-4640-8104-E74D35D5660E}" presName="aNode" presStyleLbl="bgShp" presStyleIdx="2" presStyleCnt="3"/>
      <dgm:spPr/>
      <dgm:t>
        <a:bodyPr/>
        <a:lstStyle/>
        <a:p>
          <a:endParaRPr lang="fr-FR"/>
        </a:p>
      </dgm:t>
    </dgm:pt>
    <dgm:pt modelId="{E77563F2-61B6-2A47-A9A3-276D2F1E3B98}" type="pres">
      <dgm:prSet presAssocID="{F44A439A-E16D-4640-8104-E74D35D5660E}" presName="textNode" presStyleLbl="bgShp" presStyleIdx="2" presStyleCnt="3"/>
      <dgm:spPr/>
      <dgm:t>
        <a:bodyPr/>
        <a:lstStyle/>
        <a:p>
          <a:endParaRPr lang="fr-FR"/>
        </a:p>
      </dgm:t>
    </dgm:pt>
    <dgm:pt modelId="{A6A73558-5150-4849-88BC-09043C68BEB2}" type="pres">
      <dgm:prSet presAssocID="{F44A439A-E16D-4640-8104-E74D35D5660E}" presName="compChildNode" presStyleCnt="0"/>
      <dgm:spPr/>
    </dgm:pt>
    <dgm:pt modelId="{868DF809-F3A1-364C-9581-94133333BE1A}" type="pres">
      <dgm:prSet presAssocID="{F44A439A-E16D-4640-8104-E74D35D5660E}" presName="theInnerList" presStyleCnt="0"/>
      <dgm:spPr/>
    </dgm:pt>
    <dgm:pt modelId="{67EB6FAF-A33E-5246-B6E5-A396AB155043}" type="pres">
      <dgm:prSet presAssocID="{1E6B9CB1-4056-E04F-8190-9E3F30EC4223}" presName="childNode" presStyleLbl="node1" presStyleIdx="4" presStyleCnt="6" custScaleX="116179" custScaleY="63904" custLinFactY="-71" custLinFactNeighborY="-100000">
        <dgm:presLayoutVars>
          <dgm:bulletEnabled val="1"/>
        </dgm:presLayoutVars>
      </dgm:prSet>
      <dgm:spPr/>
      <dgm:t>
        <a:bodyPr/>
        <a:lstStyle/>
        <a:p>
          <a:endParaRPr lang="fr-FR"/>
        </a:p>
      </dgm:t>
    </dgm:pt>
    <dgm:pt modelId="{413DD308-B56A-3B47-B652-6159CE4833E1}" type="pres">
      <dgm:prSet presAssocID="{1E6B9CB1-4056-E04F-8190-9E3F30EC4223}" presName="aSpace2" presStyleCnt="0"/>
      <dgm:spPr/>
    </dgm:pt>
    <dgm:pt modelId="{FCEF6573-DC8A-D247-BA88-46EA493E9F9F}" type="pres">
      <dgm:prSet presAssocID="{957D0525-40DE-0041-8FB4-46026ED23FE4}" presName="childNode" presStyleLbl="node1" presStyleIdx="5" presStyleCnt="6" custScaleX="116179" custScaleY="176577" custLinFactNeighborY="-79883">
        <dgm:presLayoutVars>
          <dgm:bulletEnabled val="1"/>
        </dgm:presLayoutVars>
      </dgm:prSet>
      <dgm:spPr/>
      <dgm:t>
        <a:bodyPr/>
        <a:lstStyle/>
        <a:p>
          <a:endParaRPr lang="fr-FR"/>
        </a:p>
      </dgm:t>
    </dgm:pt>
  </dgm:ptLst>
  <dgm:cxnLst>
    <dgm:cxn modelId="{A9AB2C08-BD92-1A4A-B805-D2A2ECB04448}" srcId="{27E8ADD8-AF8D-214E-836E-19AF42DD7CC6}" destId="{B552575A-27BE-2946-AAB1-97093F6BE149}" srcOrd="1" destOrd="0" parTransId="{86966A91-A349-944B-99E5-6DBB04607CA6}" sibTransId="{F07F2638-8141-454A-AAB8-AFE495AF5B8C}"/>
    <dgm:cxn modelId="{59565752-A020-D442-9AD8-1FDC0F3F46C9}" srcId="{27E8ADD8-AF8D-214E-836E-19AF42DD7CC6}" destId="{178E534C-D601-D141-8B03-7061EA13E334}" srcOrd="0" destOrd="0" parTransId="{355EFA77-DE35-0640-A52D-B2F8F6FC5E79}" sibTransId="{B1E3DECA-51D0-384A-95B8-41746F6BCDFE}"/>
    <dgm:cxn modelId="{DF0CCEC6-374D-784E-8351-E8B8B2B8E2F8}" type="presOf" srcId="{55E0CABE-E710-FF4E-8C48-65F65B7A4233}" destId="{1020B228-D3F9-D24D-8DF9-0A35DD969EB7}" srcOrd="0" destOrd="0" presId="urn:microsoft.com/office/officeart/2005/8/layout/lProcess2"/>
    <dgm:cxn modelId="{C03C6885-CF6D-5B45-A88D-16838879721C}" srcId="{F44A439A-E16D-4640-8104-E74D35D5660E}" destId="{957D0525-40DE-0041-8FB4-46026ED23FE4}" srcOrd="1" destOrd="0" parTransId="{7B690497-B43F-A746-BAF9-D983117BCCE5}" sibTransId="{7CAF1666-25F5-0C4E-A843-BB63B4DB16EE}"/>
    <dgm:cxn modelId="{BAE553AB-74C9-5649-B9D6-D017A29C197E}" srcId="{55E0CABE-E710-FF4E-8C48-65F65B7A4233}" destId="{14423F62-2F41-D64F-871C-F72BB205B263}" srcOrd="0" destOrd="0" parTransId="{37252D47-7DDC-5F4F-A1CC-C0C94E485DB5}" sibTransId="{C3DB1A6C-267B-7340-8688-80E2FC13D27B}"/>
    <dgm:cxn modelId="{7BDBDF73-C885-9E4C-B29B-206EA6122DD6}" type="presOf" srcId="{1E6B9CB1-4056-E04F-8190-9E3F30EC4223}" destId="{67EB6FAF-A33E-5246-B6E5-A396AB155043}" srcOrd="0" destOrd="0" presId="urn:microsoft.com/office/officeart/2005/8/layout/lProcess2"/>
    <dgm:cxn modelId="{9EDC552D-CC3B-504B-8B9C-74F9656A7CAA}" type="presOf" srcId="{B552575A-27BE-2946-AAB1-97093F6BE149}" destId="{11B6F5AC-2DEB-C347-8E09-00653931CAC4}" srcOrd="0" destOrd="0" presId="urn:microsoft.com/office/officeart/2005/8/layout/lProcess2"/>
    <dgm:cxn modelId="{226633B5-5C8F-2E4B-8875-12E0C77BAB67}" type="presOf" srcId="{11880450-5C40-CE4E-BA7A-3D373795CA99}" destId="{5E031436-B2E9-D74B-93B4-6AD68A70A3FE}" srcOrd="0" destOrd="0" presId="urn:microsoft.com/office/officeart/2005/8/layout/lProcess2"/>
    <dgm:cxn modelId="{056184F5-8C76-B349-9904-CCCAC1A5CA35}" type="presOf" srcId="{27E8ADD8-AF8D-214E-836E-19AF42DD7CC6}" destId="{564EAFC7-0A75-224D-BEC9-80D26FD01347}" srcOrd="1" destOrd="0" presId="urn:microsoft.com/office/officeart/2005/8/layout/lProcess2"/>
    <dgm:cxn modelId="{CEE38F53-5487-3E4E-8583-2301478399E1}" srcId="{55E0CABE-E710-FF4E-8C48-65F65B7A4233}" destId="{3C6AABBC-9048-FC4C-8DF4-24B76776FF0D}" srcOrd="1" destOrd="0" parTransId="{079DB598-8729-BD44-9945-FE6FF108DB66}" sibTransId="{7DD5FD48-D646-574B-948E-0B8A8EC43F7E}"/>
    <dgm:cxn modelId="{067B488B-B15F-0D44-92F8-36C3B3123AB2}" srcId="{F44A439A-E16D-4640-8104-E74D35D5660E}" destId="{1E6B9CB1-4056-E04F-8190-9E3F30EC4223}" srcOrd="0" destOrd="0" parTransId="{7976A24C-BFC9-4648-8DE0-967BC7302752}" sibTransId="{81872FA6-5AD3-234F-AF78-13F0DCDD02E4}"/>
    <dgm:cxn modelId="{339E6362-B3BC-B540-B38A-8B5D14B3D2BE}" type="presOf" srcId="{14423F62-2F41-D64F-871C-F72BB205B263}" destId="{367D9983-E73C-C84C-910A-27FF180F790B}" srcOrd="0" destOrd="0" presId="urn:microsoft.com/office/officeart/2005/8/layout/lProcess2"/>
    <dgm:cxn modelId="{466A39B2-4D78-CC43-B164-7F969AD81AA9}" type="presOf" srcId="{F44A439A-E16D-4640-8104-E74D35D5660E}" destId="{1F48AA5B-7591-5B4D-BEDF-7B5E3ED4A57C}" srcOrd="0" destOrd="0" presId="urn:microsoft.com/office/officeart/2005/8/layout/lProcess2"/>
    <dgm:cxn modelId="{D74AD618-D8B3-1A44-B035-C7BA2E0128E4}" srcId="{11880450-5C40-CE4E-BA7A-3D373795CA99}" destId="{55E0CABE-E710-FF4E-8C48-65F65B7A4233}" srcOrd="0" destOrd="0" parTransId="{45B9E1B5-81AA-2840-9F93-2E1CAFC6383A}" sibTransId="{0CA28DB0-3905-5947-B062-88CE2B0F73B9}"/>
    <dgm:cxn modelId="{6FC6A729-D5B2-1D4A-82A0-9445E1187FF9}" type="presOf" srcId="{F44A439A-E16D-4640-8104-E74D35D5660E}" destId="{E77563F2-61B6-2A47-A9A3-276D2F1E3B98}" srcOrd="1" destOrd="0" presId="urn:microsoft.com/office/officeart/2005/8/layout/lProcess2"/>
    <dgm:cxn modelId="{C662B93C-402C-E549-BF63-46270A0706EC}" srcId="{11880450-5C40-CE4E-BA7A-3D373795CA99}" destId="{F44A439A-E16D-4640-8104-E74D35D5660E}" srcOrd="2" destOrd="0" parTransId="{B8DC7926-C320-C544-9D71-A9CD9F97BD18}" sibTransId="{26904304-F490-F54C-B464-9B3BDCBCF66F}"/>
    <dgm:cxn modelId="{8E61A699-C044-D846-85E1-C5AE77ADA817}" srcId="{11880450-5C40-CE4E-BA7A-3D373795CA99}" destId="{27E8ADD8-AF8D-214E-836E-19AF42DD7CC6}" srcOrd="1" destOrd="0" parTransId="{82F3ADD6-4475-9843-BE7D-4CCEB45C3813}" sibTransId="{319CCF19-FF87-564D-850E-2C8377D00275}"/>
    <dgm:cxn modelId="{AE1D44A0-78F9-0946-991C-015E7D7B8EC1}" type="presOf" srcId="{957D0525-40DE-0041-8FB4-46026ED23FE4}" destId="{FCEF6573-DC8A-D247-BA88-46EA493E9F9F}" srcOrd="0" destOrd="0" presId="urn:microsoft.com/office/officeart/2005/8/layout/lProcess2"/>
    <dgm:cxn modelId="{A48A7AE1-B52D-1046-860C-B4B2647EF90D}" type="presOf" srcId="{27E8ADD8-AF8D-214E-836E-19AF42DD7CC6}" destId="{0CBFB46B-7390-9840-A47D-F541B3E17CC7}" srcOrd="0" destOrd="0" presId="urn:microsoft.com/office/officeart/2005/8/layout/lProcess2"/>
    <dgm:cxn modelId="{E5C152D6-B005-0E44-AE34-E233BCD54899}" type="presOf" srcId="{178E534C-D601-D141-8B03-7061EA13E334}" destId="{2649852D-FAA2-A14F-9F66-1147EC41C1DA}" srcOrd="0" destOrd="0" presId="urn:microsoft.com/office/officeart/2005/8/layout/lProcess2"/>
    <dgm:cxn modelId="{5E8396C5-433E-3147-A574-802C60CCFB58}" type="presOf" srcId="{55E0CABE-E710-FF4E-8C48-65F65B7A4233}" destId="{AE060F71-3BC5-434C-BA45-B5FE3B06DC90}" srcOrd="1" destOrd="0" presId="urn:microsoft.com/office/officeart/2005/8/layout/lProcess2"/>
    <dgm:cxn modelId="{E781D38F-8B8D-2F4B-96EA-6AA0C2ED81DA}" type="presOf" srcId="{3C6AABBC-9048-FC4C-8DF4-24B76776FF0D}" destId="{3A9DCAB1-F9E9-3A4E-979E-85597D6F2577}" srcOrd="0" destOrd="0" presId="urn:microsoft.com/office/officeart/2005/8/layout/lProcess2"/>
    <dgm:cxn modelId="{760DF62A-E52F-164B-A405-0DE12C790C2A}" type="presParOf" srcId="{5E031436-B2E9-D74B-93B4-6AD68A70A3FE}" destId="{8B4FC116-B812-6B4A-A927-56BBBC2D4BC1}" srcOrd="0" destOrd="0" presId="urn:microsoft.com/office/officeart/2005/8/layout/lProcess2"/>
    <dgm:cxn modelId="{F1DF5706-8686-C54F-BB7F-4537C1F99D24}" type="presParOf" srcId="{8B4FC116-B812-6B4A-A927-56BBBC2D4BC1}" destId="{1020B228-D3F9-D24D-8DF9-0A35DD969EB7}" srcOrd="0" destOrd="0" presId="urn:microsoft.com/office/officeart/2005/8/layout/lProcess2"/>
    <dgm:cxn modelId="{0FF792B6-FFEB-854D-B769-831D0A74B33E}" type="presParOf" srcId="{8B4FC116-B812-6B4A-A927-56BBBC2D4BC1}" destId="{AE060F71-3BC5-434C-BA45-B5FE3B06DC90}" srcOrd="1" destOrd="0" presId="urn:microsoft.com/office/officeart/2005/8/layout/lProcess2"/>
    <dgm:cxn modelId="{83D552B2-EB9D-4E47-B35C-1AB35C4EC938}" type="presParOf" srcId="{8B4FC116-B812-6B4A-A927-56BBBC2D4BC1}" destId="{24D65B3B-F0E7-B54A-9B11-4ADB23857E56}" srcOrd="2" destOrd="0" presId="urn:microsoft.com/office/officeart/2005/8/layout/lProcess2"/>
    <dgm:cxn modelId="{395536B9-ACE9-F743-BD25-283392BD02D4}" type="presParOf" srcId="{24D65B3B-F0E7-B54A-9B11-4ADB23857E56}" destId="{27FFD54E-2612-CB48-B19D-43511CA5F3FD}" srcOrd="0" destOrd="0" presId="urn:microsoft.com/office/officeart/2005/8/layout/lProcess2"/>
    <dgm:cxn modelId="{A43B8D41-0000-2F4A-A679-11449CDF686B}" type="presParOf" srcId="{27FFD54E-2612-CB48-B19D-43511CA5F3FD}" destId="{367D9983-E73C-C84C-910A-27FF180F790B}" srcOrd="0" destOrd="0" presId="urn:microsoft.com/office/officeart/2005/8/layout/lProcess2"/>
    <dgm:cxn modelId="{2837B4F6-484C-FB40-971A-3844A52774D3}" type="presParOf" srcId="{27FFD54E-2612-CB48-B19D-43511CA5F3FD}" destId="{E9171393-E3EB-E048-A535-914C3F99481C}" srcOrd="1" destOrd="0" presId="urn:microsoft.com/office/officeart/2005/8/layout/lProcess2"/>
    <dgm:cxn modelId="{3C0E3C6C-714A-B14E-85BF-B4EA772978FE}" type="presParOf" srcId="{27FFD54E-2612-CB48-B19D-43511CA5F3FD}" destId="{3A9DCAB1-F9E9-3A4E-979E-85597D6F2577}" srcOrd="2" destOrd="0" presId="urn:microsoft.com/office/officeart/2005/8/layout/lProcess2"/>
    <dgm:cxn modelId="{8B1BC5FE-78E9-0E4D-9D60-40AE2776BD28}" type="presParOf" srcId="{5E031436-B2E9-D74B-93B4-6AD68A70A3FE}" destId="{F16593DD-082D-C948-AE50-FAD51D65861C}" srcOrd="1" destOrd="0" presId="urn:microsoft.com/office/officeart/2005/8/layout/lProcess2"/>
    <dgm:cxn modelId="{CBDB9016-03B3-F042-801E-1C76A77D7787}" type="presParOf" srcId="{5E031436-B2E9-D74B-93B4-6AD68A70A3FE}" destId="{28AE4806-AFA0-A04D-B3AE-4E40AF3ACB7D}" srcOrd="2" destOrd="0" presId="urn:microsoft.com/office/officeart/2005/8/layout/lProcess2"/>
    <dgm:cxn modelId="{8B6A4A80-2692-AA48-9BA7-C32C5FC62CB3}" type="presParOf" srcId="{28AE4806-AFA0-A04D-B3AE-4E40AF3ACB7D}" destId="{0CBFB46B-7390-9840-A47D-F541B3E17CC7}" srcOrd="0" destOrd="0" presId="urn:microsoft.com/office/officeart/2005/8/layout/lProcess2"/>
    <dgm:cxn modelId="{FFCAF70B-C8BD-DA41-8A6E-D7004978D954}" type="presParOf" srcId="{28AE4806-AFA0-A04D-B3AE-4E40AF3ACB7D}" destId="{564EAFC7-0A75-224D-BEC9-80D26FD01347}" srcOrd="1" destOrd="0" presId="urn:microsoft.com/office/officeart/2005/8/layout/lProcess2"/>
    <dgm:cxn modelId="{75983ADD-392F-4F4F-BAC2-18FD7193CFC7}" type="presParOf" srcId="{28AE4806-AFA0-A04D-B3AE-4E40AF3ACB7D}" destId="{1FB626AC-91AB-DC40-B3D8-4FCF76A8245E}" srcOrd="2" destOrd="0" presId="urn:microsoft.com/office/officeart/2005/8/layout/lProcess2"/>
    <dgm:cxn modelId="{DDFE7FE6-B4FC-D047-9238-D8445D01BAE2}" type="presParOf" srcId="{1FB626AC-91AB-DC40-B3D8-4FCF76A8245E}" destId="{CFD06C58-ADC9-CC47-87E6-05E5C45FACD2}" srcOrd="0" destOrd="0" presId="urn:microsoft.com/office/officeart/2005/8/layout/lProcess2"/>
    <dgm:cxn modelId="{271E87B6-E503-2749-B0D6-1A8B976BE6F1}" type="presParOf" srcId="{CFD06C58-ADC9-CC47-87E6-05E5C45FACD2}" destId="{2649852D-FAA2-A14F-9F66-1147EC41C1DA}" srcOrd="0" destOrd="0" presId="urn:microsoft.com/office/officeart/2005/8/layout/lProcess2"/>
    <dgm:cxn modelId="{DAED2368-2FEA-8748-89B3-BC3DC12CD915}" type="presParOf" srcId="{CFD06C58-ADC9-CC47-87E6-05E5C45FACD2}" destId="{4980B38C-B269-7C4C-A008-70AD8B9279D4}" srcOrd="1" destOrd="0" presId="urn:microsoft.com/office/officeart/2005/8/layout/lProcess2"/>
    <dgm:cxn modelId="{79296DB3-CA29-F047-B593-E69B2E828A86}" type="presParOf" srcId="{CFD06C58-ADC9-CC47-87E6-05E5C45FACD2}" destId="{11B6F5AC-2DEB-C347-8E09-00653931CAC4}" srcOrd="2" destOrd="0" presId="urn:microsoft.com/office/officeart/2005/8/layout/lProcess2"/>
    <dgm:cxn modelId="{3632A3E8-1A15-4148-97A0-5FAA248DA551}" type="presParOf" srcId="{5E031436-B2E9-D74B-93B4-6AD68A70A3FE}" destId="{17368ABE-420C-6C4B-8302-D3CC5559BBEB}" srcOrd="3" destOrd="0" presId="urn:microsoft.com/office/officeart/2005/8/layout/lProcess2"/>
    <dgm:cxn modelId="{26966842-3AC3-2044-91C2-EC345FDC74B8}" type="presParOf" srcId="{5E031436-B2E9-D74B-93B4-6AD68A70A3FE}" destId="{DB0D3A69-D45E-0D4E-88DD-40FEF4659D37}" srcOrd="4" destOrd="0" presId="urn:microsoft.com/office/officeart/2005/8/layout/lProcess2"/>
    <dgm:cxn modelId="{75A40376-F1AF-D243-85A9-6DB9FC53109D}" type="presParOf" srcId="{DB0D3A69-D45E-0D4E-88DD-40FEF4659D37}" destId="{1F48AA5B-7591-5B4D-BEDF-7B5E3ED4A57C}" srcOrd="0" destOrd="0" presId="urn:microsoft.com/office/officeart/2005/8/layout/lProcess2"/>
    <dgm:cxn modelId="{C284E3F0-2641-7C48-B5F4-310D82052EB9}" type="presParOf" srcId="{DB0D3A69-D45E-0D4E-88DD-40FEF4659D37}" destId="{E77563F2-61B6-2A47-A9A3-276D2F1E3B98}" srcOrd="1" destOrd="0" presId="urn:microsoft.com/office/officeart/2005/8/layout/lProcess2"/>
    <dgm:cxn modelId="{AEA48E6B-573A-4849-AE40-C8D4C4009F10}" type="presParOf" srcId="{DB0D3A69-D45E-0D4E-88DD-40FEF4659D37}" destId="{A6A73558-5150-4849-88BC-09043C68BEB2}" srcOrd="2" destOrd="0" presId="urn:microsoft.com/office/officeart/2005/8/layout/lProcess2"/>
    <dgm:cxn modelId="{9E733E1F-EFD2-174D-8616-7445DC58C1FE}" type="presParOf" srcId="{A6A73558-5150-4849-88BC-09043C68BEB2}" destId="{868DF809-F3A1-364C-9581-94133333BE1A}" srcOrd="0" destOrd="0" presId="urn:microsoft.com/office/officeart/2005/8/layout/lProcess2"/>
    <dgm:cxn modelId="{2EFD55DF-81FE-F64F-A4B0-F011F5A5FEEA}" type="presParOf" srcId="{868DF809-F3A1-364C-9581-94133333BE1A}" destId="{67EB6FAF-A33E-5246-B6E5-A396AB155043}" srcOrd="0" destOrd="0" presId="urn:microsoft.com/office/officeart/2005/8/layout/lProcess2"/>
    <dgm:cxn modelId="{3BBD2FE5-4EBF-5545-90A6-D1306E831035}" type="presParOf" srcId="{868DF809-F3A1-364C-9581-94133333BE1A}" destId="{413DD308-B56A-3B47-B652-6159CE4833E1}" srcOrd="1" destOrd="0" presId="urn:microsoft.com/office/officeart/2005/8/layout/lProcess2"/>
    <dgm:cxn modelId="{0FB77A82-B428-F041-B47D-D6DA6F7E6722}" type="presParOf" srcId="{868DF809-F3A1-364C-9581-94133333BE1A}" destId="{FCEF6573-DC8A-D247-BA88-46EA493E9F9F}"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45C9C2-763A-2443-99DD-810A7B273DC4}" type="doc">
      <dgm:prSet loTypeId="urn:microsoft.com/office/officeart/2009/3/layout/StepUpProcess" loCatId="" qsTypeId="urn:microsoft.com/office/officeart/2005/8/quickstyle/3D1" qsCatId="3D" csTypeId="urn:microsoft.com/office/officeart/2005/8/colors/accent2_3" csCatId="accent2" phldr="1"/>
      <dgm:spPr/>
    </dgm:pt>
    <dgm:pt modelId="{ED560999-741A-8040-83E5-3EB057D2B43C}">
      <dgm:prSet phldrT="[Texte]" custT="1"/>
      <dgm:spPr/>
      <dgm:t>
        <a:bodyPr/>
        <a:lstStyle/>
        <a:p>
          <a:r>
            <a:rPr lang="fr-FR" sz="2400" b="1" dirty="0" smtClean="0">
              <a:solidFill>
                <a:srgbClr val="000000"/>
              </a:solidFill>
            </a:rPr>
            <a:t>Savoir redire ;</a:t>
          </a:r>
        </a:p>
        <a:p>
          <a:r>
            <a:rPr lang="fr-FR" sz="2400" b="1" dirty="0" smtClean="0">
              <a:solidFill>
                <a:srgbClr val="000000"/>
              </a:solidFill>
            </a:rPr>
            <a:t>Savoir refaire ;</a:t>
          </a:r>
        </a:p>
        <a:p>
          <a:r>
            <a:rPr lang="fr-FR" sz="2400" b="1" dirty="0" smtClean="0">
              <a:solidFill>
                <a:srgbClr val="000000"/>
              </a:solidFill>
            </a:rPr>
            <a:t>La compréhension du monde par la résolution de problèmes est réalisée par une introduction préalable des contextes et des savoirs. </a:t>
          </a:r>
          <a:endParaRPr lang="fr-FR" sz="2400" dirty="0">
            <a:solidFill>
              <a:srgbClr val="000000"/>
            </a:solidFill>
          </a:endParaRPr>
        </a:p>
      </dgm:t>
    </dgm:pt>
    <dgm:pt modelId="{1D6DE19C-6AFD-A740-89C3-A41254A53D55}" type="parTrans" cxnId="{CDB71C68-A005-BA48-81E6-110CADC9CBD4}">
      <dgm:prSet/>
      <dgm:spPr/>
      <dgm:t>
        <a:bodyPr/>
        <a:lstStyle/>
        <a:p>
          <a:endParaRPr lang="fr-FR">
            <a:solidFill>
              <a:srgbClr val="000000"/>
            </a:solidFill>
          </a:endParaRPr>
        </a:p>
      </dgm:t>
    </dgm:pt>
    <dgm:pt modelId="{CB5EC5E1-EF55-864F-8C3A-45C49DC277DA}" type="sibTrans" cxnId="{CDB71C68-A005-BA48-81E6-110CADC9CBD4}">
      <dgm:prSet/>
      <dgm:spPr/>
      <dgm:t>
        <a:bodyPr/>
        <a:lstStyle/>
        <a:p>
          <a:endParaRPr lang="fr-FR">
            <a:solidFill>
              <a:srgbClr val="000000"/>
            </a:solidFill>
          </a:endParaRPr>
        </a:p>
      </dgm:t>
    </dgm:pt>
    <dgm:pt modelId="{6F2A761E-02CF-6849-A2FF-F5FC36DF90AD}">
      <dgm:prSet phldrT="[Texte]" custT="1"/>
      <dgm:spPr/>
      <dgm:t>
        <a:bodyPr/>
        <a:lstStyle/>
        <a:p>
          <a:r>
            <a:rPr lang="fr-FR" sz="2400" b="1" dirty="0" smtClean="0">
              <a:solidFill>
                <a:srgbClr val="000000"/>
              </a:solidFill>
            </a:rPr>
            <a:t>Accroître notre travail de compréhension du monde ;</a:t>
          </a:r>
        </a:p>
        <a:p>
          <a:r>
            <a:rPr lang="fr-FR" sz="2400" b="1" dirty="0" smtClean="0">
              <a:solidFill>
                <a:srgbClr val="000000"/>
              </a:solidFill>
            </a:rPr>
            <a:t>Les situations doivent amener l’adulte à reconnaître les savoirs en jeu ; </a:t>
          </a:r>
        </a:p>
        <a:p>
          <a:r>
            <a:rPr lang="fr-FR" sz="2400" b="1" dirty="0" smtClean="0">
              <a:solidFill>
                <a:srgbClr val="000000"/>
              </a:solidFill>
            </a:rPr>
            <a:t>Savoir quand et pourquoi appliquer un processus particulier  ; </a:t>
          </a:r>
        </a:p>
        <a:p>
          <a:r>
            <a:rPr lang="fr-FR" sz="2400" b="1" dirty="0" smtClean="0">
              <a:solidFill>
                <a:srgbClr val="000000"/>
              </a:solidFill>
            </a:rPr>
            <a:t>Les savoirs doivent être considérés comme ressources par l’adulte.</a:t>
          </a:r>
        </a:p>
      </dgm:t>
    </dgm:pt>
    <dgm:pt modelId="{9A0AECC4-E512-2442-9A78-82895B6CA069}" type="parTrans" cxnId="{7608F2AF-8ED8-9F4A-A6A3-8BADF3257C74}">
      <dgm:prSet/>
      <dgm:spPr/>
      <dgm:t>
        <a:bodyPr/>
        <a:lstStyle/>
        <a:p>
          <a:endParaRPr lang="fr-FR">
            <a:solidFill>
              <a:srgbClr val="000000"/>
            </a:solidFill>
          </a:endParaRPr>
        </a:p>
      </dgm:t>
    </dgm:pt>
    <dgm:pt modelId="{B4B7F78C-6B51-CD4B-B0CD-7A5D48D0D17D}" type="sibTrans" cxnId="{7608F2AF-8ED8-9F4A-A6A3-8BADF3257C74}">
      <dgm:prSet/>
      <dgm:spPr/>
      <dgm:t>
        <a:bodyPr/>
        <a:lstStyle/>
        <a:p>
          <a:endParaRPr lang="fr-FR">
            <a:solidFill>
              <a:srgbClr val="000000"/>
            </a:solidFill>
          </a:endParaRPr>
        </a:p>
      </dgm:t>
    </dgm:pt>
    <dgm:pt modelId="{48521A98-482A-EB41-B535-C9D3759682C1}" type="pres">
      <dgm:prSet presAssocID="{EA45C9C2-763A-2443-99DD-810A7B273DC4}" presName="rootnode" presStyleCnt="0">
        <dgm:presLayoutVars>
          <dgm:chMax/>
          <dgm:chPref/>
          <dgm:dir/>
          <dgm:animLvl val="lvl"/>
        </dgm:presLayoutVars>
      </dgm:prSet>
      <dgm:spPr/>
    </dgm:pt>
    <dgm:pt modelId="{50F92893-8B64-6C44-A503-B1FB85264DC5}" type="pres">
      <dgm:prSet presAssocID="{ED560999-741A-8040-83E5-3EB057D2B43C}" presName="composite" presStyleCnt="0"/>
      <dgm:spPr/>
    </dgm:pt>
    <dgm:pt modelId="{929DD3EB-F9AA-E940-83A6-933E7E78F322}" type="pres">
      <dgm:prSet presAssocID="{ED560999-741A-8040-83E5-3EB057D2B43C}" presName="LShape" presStyleLbl="alignNode1" presStyleIdx="0" presStyleCnt="3"/>
      <dgm:spPr/>
    </dgm:pt>
    <dgm:pt modelId="{71E5DBBB-15EB-5147-921A-55BBD43B979C}" type="pres">
      <dgm:prSet presAssocID="{ED560999-741A-8040-83E5-3EB057D2B43C}" presName="ParentText" presStyleLbl="revTx" presStyleIdx="0" presStyleCnt="2">
        <dgm:presLayoutVars>
          <dgm:chMax val="0"/>
          <dgm:chPref val="0"/>
          <dgm:bulletEnabled val="1"/>
        </dgm:presLayoutVars>
      </dgm:prSet>
      <dgm:spPr/>
      <dgm:t>
        <a:bodyPr/>
        <a:lstStyle/>
        <a:p>
          <a:endParaRPr lang="fr-FR"/>
        </a:p>
      </dgm:t>
    </dgm:pt>
    <dgm:pt modelId="{D60CD102-CD65-F046-BA32-4A1197E366D6}" type="pres">
      <dgm:prSet presAssocID="{ED560999-741A-8040-83E5-3EB057D2B43C}" presName="Triangle" presStyleLbl="alignNode1" presStyleIdx="1" presStyleCnt="3"/>
      <dgm:spPr/>
    </dgm:pt>
    <dgm:pt modelId="{2C8295CF-1680-1247-8A36-90F403DE25E5}" type="pres">
      <dgm:prSet presAssocID="{CB5EC5E1-EF55-864F-8C3A-45C49DC277DA}" presName="sibTrans" presStyleCnt="0"/>
      <dgm:spPr/>
    </dgm:pt>
    <dgm:pt modelId="{886FD05D-D823-3F44-8246-F7B6DB943A5E}" type="pres">
      <dgm:prSet presAssocID="{CB5EC5E1-EF55-864F-8C3A-45C49DC277DA}" presName="space" presStyleCnt="0"/>
      <dgm:spPr/>
    </dgm:pt>
    <dgm:pt modelId="{FEC81A62-A501-F24A-9DE4-B6EC45F94165}" type="pres">
      <dgm:prSet presAssocID="{6F2A761E-02CF-6849-A2FF-F5FC36DF90AD}" presName="composite" presStyleCnt="0"/>
      <dgm:spPr/>
    </dgm:pt>
    <dgm:pt modelId="{1E8D9E4D-71FA-E945-A252-6F119F8BBA8E}" type="pres">
      <dgm:prSet presAssocID="{6F2A761E-02CF-6849-A2FF-F5FC36DF90AD}" presName="LShape" presStyleLbl="alignNode1" presStyleIdx="2" presStyleCnt="3" custScaleX="126013"/>
      <dgm:spPr/>
    </dgm:pt>
    <dgm:pt modelId="{695FFC38-BEAF-7F4F-A064-65E95071066C}" type="pres">
      <dgm:prSet presAssocID="{6F2A761E-02CF-6849-A2FF-F5FC36DF90AD}" presName="ParentText" presStyleLbl="revTx" presStyleIdx="1" presStyleCnt="2" custScaleX="129187">
        <dgm:presLayoutVars>
          <dgm:chMax val="0"/>
          <dgm:chPref val="0"/>
          <dgm:bulletEnabled val="1"/>
        </dgm:presLayoutVars>
      </dgm:prSet>
      <dgm:spPr/>
      <dgm:t>
        <a:bodyPr/>
        <a:lstStyle/>
        <a:p>
          <a:endParaRPr lang="fr-FR"/>
        </a:p>
      </dgm:t>
    </dgm:pt>
  </dgm:ptLst>
  <dgm:cxnLst>
    <dgm:cxn modelId="{436A56A5-3F40-AB4B-A9F1-B0CF33E2FE90}" type="presOf" srcId="{ED560999-741A-8040-83E5-3EB057D2B43C}" destId="{71E5DBBB-15EB-5147-921A-55BBD43B979C}" srcOrd="0" destOrd="0" presId="urn:microsoft.com/office/officeart/2009/3/layout/StepUpProcess"/>
    <dgm:cxn modelId="{7608F2AF-8ED8-9F4A-A6A3-8BADF3257C74}" srcId="{EA45C9C2-763A-2443-99DD-810A7B273DC4}" destId="{6F2A761E-02CF-6849-A2FF-F5FC36DF90AD}" srcOrd="1" destOrd="0" parTransId="{9A0AECC4-E512-2442-9A78-82895B6CA069}" sibTransId="{B4B7F78C-6B51-CD4B-B0CD-7A5D48D0D17D}"/>
    <dgm:cxn modelId="{2A0FE7F9-9E58-2842-8C50-A6A33729C186}" type="presOf" srcId="{6F2A761E-02CF-6849-A2FF-F5FC36DF90AD}" destId="{695FFC38-BEAF-7F4F-A064-65E95071066C}" srcOrd="0" destOrd="0" presId="urn:microsoft.com/office/officeart/2009/3/layout/StepUpProcess"/>
    <dgm:cxn modelId="{718C71BF-2BB9-594B-8632-A4408A1D2F3C}" type="presOf" srcId="{EA45C9C2-763A-2443-99DD-810A7B273DC4}" destId="{48521A98-482A-EB41-B535-C9D3759682C1}" srcOrd="0" destOrd="0" presId="urn:microsoft.com/office/officeart/2009/3/layout/StepUpProcess"/>
    <dgm:cxn modelId="{CDB71C68-A005-BA48-81E6-110CADC9CBD4}" srcId="{EA45C9C2-763A-2443-99DD-810A7B273DC4}" destId="{ED560999-741A-8040-83E5-3EB057D2B43C}" srcOrd="0" destOrd="0" parTransId="{1D6DE19C-6AFD-A740-89C3-A41254A53D55}" sibTransId="{CB5EC5E1-EF55-864F-8C3A-45C49DC277DA}"/>
    <dgm:cxn modelId="{1FBCEED9-5110-8248-B5B7-E9F09E0C0E55}" type="presParOf" srcId="{48521A98-482A-EB41-B535-C9D3759682C1}" destId="{50F92893-8B64-6C44-A503-B1FB85264DC5}" srcOrd="0" destOrd="0" presId="urn:microsoft.com/office/officeart/2009/3/layout/StepUpProcess"/>
    <dgm:cxn modelId="{3FC04C8C-357D-6D4E-A86E-ED01E3B6AC8B}" type="presParOf" srcId="{50F92893-8B64-6C44-A503-B1FB85264DC5}" destId="{929DD3EB-F9AA-E940-83A6-933E7E78F322}" srcOrd="0" destOrd="0" presId="urn:microsoft.com/office/officeart/2009/3/layout/StepUpProcess"/>
    <dgm:cxn modelId="{0F85840D-7A4A-B44E-AACC-C649E44098ED}" type="presParOf" srcId="{50F92893-8B64-6C44-A503-B1FB85264DC5}" destId="{71E5DBBB-15EB-5147-921A-55BBD43B979C}" srcOrd="1" destOrd="0" presId="urn:microsoft.com/office/officeart/2009/3/layout/StepUpProcess"/>
    <dgm:cxn modelId="{127C2848-680E-534E-8342-9E3475C2EE6A}" type="presParOf" srcId="{50F92893-8B64-6C44-A503-B1FB85264DC5}" destId="{D60CD102-CD65-F046-BA32-4A1197E366D6}" srcOrd="2" destOrd="0" presId="urn:microsoft.com/office/officeart/2009/3/layout/StepUpProcess"/>
    <dgm:cxn modelId="{40F03377-527A-E848-98DB-C105CF52789C}" type="presParOf" srcId="{48521A98-482A-EB41-B535-C9D3759682C1}" destId="{2C8295CF-1680-1247-8A36-90F403DE25E5}" srcOrd="1" destOrd="0" presId="urn:microsoft.com/office/officeart/2009/3/layout/StepUpProcess"/>
    <dgm:cxn modelId="{0CA9C00E-9C46-BD48-B673-A41D4242AA70}" type="presParOf" srcId="{2C8295CF-1680-1247-8A36-90F403DE25E5}" destId="{886FD05D-D823-3F44-8246-F7B6DB943A5E}" srcOrd="0" destOrd="0" presId="urn:microsoft.com/office/officeart/2009/3/layout/StepUpProcess"/>
    <dgm:cxn modelId="{2D1F0343-CA8E-A74D-8ED2-F00EFA7715AC}" type="presParOf" srcId="{48521A98-482A-EB41-B535-C9D3759682C1}" destId="{FEC81A62-A501-F24A-9DE4-B6EC45F94165}" srcOrd="2" destOrd="0" presId="urn:microsoft.com/office/officeart/2009/3/layout/StepUpProcess"/>
    <dgm:cxn modelId="{E318083C-5438-8049-BCC9-A6CF99C7BE7C}" type="presParOf" srcId="{FEC81A62-A501-F24A-9DE4-B6EC45F94165}" destId="{1E8D9E4D-71FA-E945-A252-6F119F8BBA8E}" srcOrd="0" destOrd="0" presId="urn:microsoft.com/office/officeart/2009/3/layout/StepUpProcess"/>
    <dgm:cxn modelId="{F654CD65-E5CF-334A-B64B-D7C6CEFD15B9}" type="presParOf" srcId="{FEC81A62-A501-F24A-9DE4-B6EC45F94165}" destId="{695FFC38-BEAF-7F4F-A064-65E95071066C}"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1216BB-922E-2A42-BFB2-CFF67B724053}">
      <dsp:nvSpPr>
        <dsp:cNvPr id="0" name=""/>
        <dsp:cNvSpPr/>
      </dsp:nvSpPr>
      <dsp:spPr>
        <a:xfrm rot="5400000">
          <a:off x="4789600" y="-1924087"/>
          <a:ext cx="842292" cy="4904232"/>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fr-FR" sz="2000" b="1" kern="1200" dirty="0" smtClean="0"/>
            <a:t>De l’agir mathématique au traitement de situations espéré</a:t>
          </a:r>
          <a:endParaRPr lang="fr-FR" sz="2000" b="1" kern="1200" dirty="0"/>
        </a:p>
      </dsp:txBody>
      <dsp:txXfrm rot="-5400000">
        <a:off x="2758631" y="147999"/>
        <a:ext cx="4863115" cy="760058"/>
      </dsp:txXfrm>
    </dsp:sp>
    <dsp:sp modelId="{8517F31A-DE5F-D640-B479-1F51E8F0A4A6}">
      <dsp:nvSpPr>
        <dsp:cNvPr id="0" name=""/>
        <dsp:cNvSpPr/>
      </dsp:nvSpPr>
      <dsp:spPr>
        <a:xfrm>
          <a:off x="0" y="1595"/>
          <a:ext cx="2758630" cy="1052865"/>
        </a:xfrm>
        <a:prstGeom prst="roundRect">
          <a:avLst/>
        </a:prstGeom>
        <a:gradFill rotWithShape="0">
          <a:gsLst>
            <a:gs pos="0">
              <a:schemeClr val="accent2">
                <a:hueOff val="0"/>
                <a:satOff val="0"/>
                <a:lumOff val="0"/>
                <a:alphaOff val="0"/>
                <a:tint val="50000"/>
                <a:shade val="100000"/>
                <a:alpha val="100000"/>
                <a:satMod val="150000"/>
              </a:schemeClr>
            </a:gs>
            <a:gs pos="40000">
              <a:schemeClr val="accent2">
                <a:hueOff val="0"/>
                <a:satOff val="0"/>
                <a:lumOff val="0"/>
                <a:alphaOff val="0"/>
                <a:tint val="70000"/>
                <a:shade val="100000"/>
                <a:alpha val="100000"/>
                <a:satMod val="150000"/>
              </a:schemeClr>
            </a:gs>
            <a:gs pos="100000">
              <a:schemeClr val="accent2">
                <a:hueOff val="0"/>
                <a:satOff val="0"/>
                <a:lumOff val="0"/>
                <a:alphaOff val="0"/>
                <a:shade val="90000"/>
                <a:satMod val="110000"/>
              </a:schemeClr>
            </a:gs>
          </a:gsLst>
          <a:lin ang="5400000" scaled="0"/>
        </a:gradFill>
        <a:ln>
          <a:noFill/>
        </a:ln>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dsp:spPr>
      <dsp:style>
        <a:lnRef idx="0">
          <a:scrgbClr r="0" g="0" b="0"/>
        </a:lnRef>
        <a:fillRef idx="3">
          <a:scrgbClr r="0" g="0" b="0"/>
        </a:fillRef>
        <a:effectRef idx="2">
          <a:scrgbClr r="0" g="0" b="0"/>
        </a:effectRef>
        <a:fontRef idx="minor">
          <a:schemeClr val="lt1"/>
        </a:fontRef>
      </dsp:style>
      <dsp:txBody>
        <a:bodyPr spcFirstLastPara="0" vert="horz" wrap="square" lIns="160020" tIns="80010" rIns="160020" bIns="80010" numCol="1" spcCol="1270" anchor="ctr" anchorCtr="0">
          <a:noAutofit/>
        </a:bodyPr>
        <a:lstStyle/>
        <a:p>
          <a:pPr lvl="0" algn="ctr" defTabSz="1866900">
            <a:lnSpc>
              <a:spcPct val="90000"/>
            </a:lnSpc>
            <a:spcBef>
              <a:spcPct val="0"/>
            </a:spcBef>
            <a:spcAft>
              <a:spcPct val="35000"/>
            </a:spcAft>
          </a:pPr>
          <a:r>
            <a:rPr lang="fr-FR" sz="4200" b="1" kern="1200" dirty="0" smtClean="0"/>
            <a:t>Module 1</a:t>
          </a:r>
          <a:endParaRPr lang="fr-FR" sz="4200" b="1" kern="1200" dirty="0"/>
        </a:p>
      </dsp:txBody>
      <dsp:txXfrm>
        <a:off x="51397" y="52992"/>
        <a:ext cx="2655836" cy="950071"/>
      </dsp:txXfrm>
    </dsp:sp>
    <dsp:sp modelId="{4B97A03E-B4BE-A84F-BDBB-5565A57AF8D0}">
      <dsp:nvSpPr>
        <dsp:cNvPr id="0" name=""/>
        <dsp:cNvSpPr/>
      </dsp:nvSpPr>
      <dsp:spPr>
        <a:xfrm rot="5400000">
          <a:off x="4789600" y="-818578"/>
          <a:ext cx="842292" cy="4904232"/>
        </a:xfrm>
        <a:prstGeom prst="round2SameRect">
          <a:avLst/>
        </a:prstGeom>
        <a:solidFill>
          <a:schemeClr val="accent2">
            <a:tint val="40000"/>
            <a:alpha val="90000"/>
            <a:hueOff val="-49615"/>
            <a:satOff val="-18960"/>
            <a:lumOff val="-256"/>
            <a:alphaOff val="0"/>
          </a:schemeClr>
        </a:solidFill>
        <a:ln w="12700" cap="flat" cmpd="sng" algn="ctr">
          <a:solidFill>
            <a:schemeClr val="accent2">
              <a:tint val="40000"/>
              <a:alpha val="90000"/>
              <a:hueOff val="-49615"/>
              <a:satOff val="-18960"/>
              <a:lumOff val="-25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fr-CA" sz="2000" b="1" kern="1200" dirty="0" smtClean="0"/>
            <a:t>Les tâches de résolution de problème : de l’apprentissage à l’évaluation</a:t>
          </a:r>
          <a:endParaRPr lang="fr-FR" sz="2000" b="1" kern="1200" dirty="0"/>
        </a:p>
      </dsp:txBody>
      <dsp:txXfrm rot="-5400000">
        <a:off x="2758631" y="1253508"/>
        <a:ext cx="4863115" cy="760058"/>
      </dsp:txXfrm>
    </dsp:sp>
    <dsp:sp modelId="{817027A5-F896-D540-A9C4-C8484CAF18B2}">
      <dsp:nvSpPr>
        <dsp:cNvPr id="0" name=""/>
        <dsp:cNvSpPr/>
      </dsp:nvSpPr>
      <dsp:spPr>
        <a:xfrm>
          <a:off x="0" y="1107104"/>
          <a:ext cx="2758630" cy="1052865"/>
        </a:xfrm>
        <a:prstGeom prst="roundRect">
          <a:avLst/>
        </a:prstGeom>
        <a:gradFill rotWithShape="0">
          <a:gsLst>
            <a:gs pos="0">
              <a:schemeClr val="accent2">
                <a:hueOff val="214284"/>
                <a:satOff val="-24046"/>
                <a:lumOff val="4118"/>
                <a:alphaOff val="0"/>
                <a:tint val="50000"/>
                <a:shade val="100000"/>
                <a:alpha val="100000"/>
                <a:satMod val="150000"/>
              </a:schemeClr>
            </a:gs>
            <a:gs pos="40000">
              <a:schemeClr val="accent2">
                <a:hueOff val="214284"/>
                <a:satOff val="-24046"/>
                <a:lumOff val="4118"/>
                <a:alphaOff val="0"/>
                <a:tint val="70000"/>
                <a:shade val="100000"/>
                <a:alpha val="100000"/>
                <a:satMod val="150000"/>
              </a:schemeClr>
            </a:gs>
            <a:gs pos="100000">
              <a:schemeClr val="accent2">
                <a:hueOff val="214284"/>
                <a:satOff val="-24046"/>
                <a:lumOff val="4118"/>
                <a:alphaOff val="0"/>
                <a:shade val="90000"/>
                <a:satMod val="110000"/>
              </a:schemeClr>
            </a:gs>
          </a:gsLst>
          <a:lin ang="5400000" scaled="0"/>
        </a:gradFill>
        <a:ln>
          <a:noFill/>
        </a:ln>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dsp:spPr>
      <dsp:style>
        <a:lnRef idx="0">
          <a:scrgbClr r="0" g="0" b="0"/>
        </a:lnRef>
        <a:fillRef idx="3">
          <a:scrgbClr r="0" g="0" b="0"/>
        </a:fillRef>
        <a:effectRef idx="2">
          <a:scrgbClr r="0" g="0" b="0"/>
        </a:effectRef>
        <a:fontRef idx="minor">
          <a:schemeClr val="lt1"/>
        </a:fontRef>
      </dsp:style>
      <dsp:txBody>
        <a:bodyPr spcFirstLastPara="0" vert="horz" wrap="square" lIns="160020" tIns="80010" rIns="160020" bIns="80010" numCol="1" spcCol="1270" anchor="ctr" anchorCtr="0">
          <a:noAutofit/>
        </a:bodyPr>
        <a:lstStyle/>
        <a:p>
          <a:pPr lvl="0" algn="ctr" defTabSz="1866900">
            <a:lnSpc>
              <a:spcPct val="90000"/>
            </a:lnSpc>
            <a:spcBef>
              <a:spcPct val="0"/>
            </a:spcBef>
            <a:spcAft>
              <a:spcPct val="35000"/>
            </a:spcAft>
          </a:pPr>
          <a:r>
            <a:rPr lang="fr-FR" sz="4200" b="1" kern="1200" dirty="0" smtClean="0"/>
            <a:t>Module 2</a:t>
          </a:r>
          <a:endParaRPr lang="fr-FR" sz="4200" b="1" kern="1200" dirty="0"/>
        </a:p>
      </dsp:txBody>
      <dsp:txXfrm>
        <a:off x="51397" y="1158501"/>
        <a:ext cx="2655836" cy="950071"/>
      </dsp:txXfrm>
    </dsp:sp>
    <dsp:sp modelId="{BFBB4086-46CA-504C-970E-E6F63E8A82A5}">
      <dsp:nvSpPr>
        <dsp:cNvPr id="0" name=""/>
        <dsp:cNvSpPr/>
      </dsp:nvSpPr>
      <dsp:spPr>
        <a:xfrm rot="5400000">
          <a:off x="4789600" y="286930"/>
          <a:ext cx="842292" cy="4904232"/>
        </a:xfrm>
        <a:prstGeom prst="round2SameRect">
          <a:avLst/>
        </a:prstGeom>
        <a:solidFill>
          <a:schemeClr val="accent2">
            <a:tint val="40000"/>
            <a:alpha val="90000"/>
            <a:hueOff val="-99229"/>
            <a:satOff val="-37921"/>
            <a:lumOff val="-513"/>
            <a:alphaOff val="0"/>
          </a:schemeClr>
        </a:solidFill>
        <a:ln w="12700" cap="flat" cmpd="sng" algn="ctr">
          <a:solidFill>
            <a:schemeClr val="accent2">
              <a:tint val="40000"/>
              <a:alpha val="90000"/>
              <a:hueOff val="-99229"/>
              <a:satOff val="-37921"/>
              <a:lumOff val="-51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fr-CA" sz="2000" b="1" kern="1200" dirty="0" smtClean="0"/>
            <a:t>Évaluation des compétences en mathématique</a:t>
          </a:r>
          <a:endParaRPr lang="fr-FR" sz="2000" b="1" kern="1200" dirty="0"/>
        </a:p>
      </dsp:txBody>
      <dsp:txXfrm rot="-5400000">
        <a:off x="2758631" y="2359017"/>
        <a:ext cx="4863115" cy="760058"/>
      </dsp:txXfrm>
    </dsp:sp>
    <dsp:sp modelId="{0E10F823-EB8E-FC4E-B3B2-B53A7AF93C81}">
      <dsp:nvSpPr>
        <dsp:cNvPr id="0" name=""/>
        <dsp:cNvSpPr/>
      </dsp:nvSpPr>
      <dsp:spPr>
        <a:xfrm>
          <a:off x="0" y="2212613"/>
          <a:ext cx="2758630" cy="1052865"/>
        </a:xfrm>
        <a:prstGeom prst="roundRect">
          <a:avLst/>
        </a:prstGeom>
        <a:gradFill rotWithShape="0">
          <a:gsLst>
            <a:gs pos="0">
              <a:schemeClr val="accent2">
                <a:hueOff val="428568"/>
                <a:satOff val="-48092"/>
                <a:lumOff val="8236"/>
                <a:alphaOff val="0"/>
                <a:tint val="50000"/>
                <a:shade val="100000"/>
                <a:alpha val="100000"/>
                <a:satMod val="150000"/>
              </a:schemeClr>
            </a:gs>
            <a:gs pos="40000">
              <a:schemeClr val="accent2">
                <a:hueOff val="428568"/>
                <a:satOff val="-48092"/>
                <a:lumOff val="8236"/>
                <a:alphaOff val="0"/>
                <a:tint val="70000"/>
                <a:shade val="100000"/>
                <a:alpha val="100000"/>
                <a:satMod val="150000"/>
              </a:schemeClr>
            </a:gs>
            <a:gs pos="100000">
              <a:schemeClr val="accent2">
                <a:hueOff val="428568"/>
                <a:satOff val="-48092"/>
                <a:lumOff val="8236"/>
                <a:alphaOff val="0"/>
                <a:shade val="90000"/>
                <a:satMod val="110000"/>
              </a:schemeClr>
            </a:gs>
          </a:gsLst>
          <a:lin ang="5400000" scaled="0"/>
        </a:gradFill>
        <a:ln>
          <a:noFill/>
        </a:ln>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dsp:spPr>
      <dsp:style>
        <a:lnRef idx="0">
          <a:scrgbClr r="0" g="0" b="0"/>
        </a:lnRef>
        <a:fillRef idx="3">
          <a:scrgbClr r="0" g="0" b="0"/>
        </a:fillRef>
        <a:effectRef idx="2">
          <a:scrgbClr r="0" g="0" b="0"/>
        </a:effectRef>
        <a:fontRef idx="minor">
          <a:schemeClr val="lt1"/>
        </a:fontRef>
      </dsp:style>
      <dsp:txBody>
        <a:bodyPr spcFirstLastPara="0" vert="horz" wrap="square" lIns="160020" tIns="80010" rIns="160020" bIns="80010" numCol="1" spcCol="1270" anchor="ctr" anchorCtr="0">
          <a:noAutofit/>
        </a:bodyPr>
        <a:lstStyle/>
        <a:p>
          <a:pPr lvl="0" algn="ctr" defTabSz="1866900">
            <a:lnSpc>
              <a:spcPct val="90000"/>
            </a:lnSpc>
            <a:spcBef>
              <a:spcPct val="0"/>
            </a:spcBef>
            <a:spcAft>
              <a:spcPct val="35000"/>
            </a:spcAft>
          </a:pPr>
          <a:r>
            <a:rPr lang="fr-FR" sz="4200" b="1" kern="1200" dirty="0" smtClean="0"/>
            <a:t>Module 3</a:t>
          </a:r>
          <a:endParaRPr lang="fr-FR" sz="4200" b="1" kern="1200" dirty="0"/>
        </a:p>
      </dsp:txBody>
      <dsp:txXfrm>
        <a:off x="51397" y="2264010"/>
        <a:ext cx="2655836" cy="9500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20B228-D3F9-D24D-8DF9-0A35DD969EB7}">
      <dsp:nvSpPr>
        <dsp:cNvPr id="0" name=""/>
        <dsp:cNvSpPr/>
      </dsp:nvSpPr>
      <dsp:spPr>
        <a:xfrm>
          <a:off x="1032" y="0"/>
          <a:ext cx="2684487" cy="56388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r-FR" sz="2800" kern="1200" dirty="0" smtClean="0"/>
            <a:t>Mathématiques du Ciel</a:t>
          </a:r>
          <a:endParaRPr lang="fr-FR" sz="2800" kern="1200" dirty="0"/>
        </a:p>
      </dsp:txBody>
      <dsp:txXfrm>
        <a:off x="1032" y="0"/>
        <a:ext cx="2684487" cy="1691640"/>
      </dsp:txXfrm>
    </dsp:sp>
    <dsp:sp modelId="{367D9983-E73C-C84C-910A-27FF180F790B}">
      <dsp:nvSpPr>
        <dsp:cNvPr id="0" name=""/>
        <dsp:cNvSpPr/>
      </dsp:nvSpPr>
      <dsp:spPr>
        <a:xfrm>
          <a:off x="95751" y="1471319"/>
          <a:ext cx="2495048" cy="914930"/>
        </a:xfrm>
        <a:prstGeom prst="roundRect">
          <a:avLst>
            <a:gd name="adj" fmla="val 10000"/>
          </a:avLst>
        </a:prstGeom>
        <a:solidFill>
          <a:schemeClr val="tx2">
            <a:lumMod val="50000"/>
            <a:lumOff val="5000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fr-CA" sz="1600" i="1" kern="1200" smtClean="0">
              <a:solidFill>
                <a:schemeClr val="tx1"/>
              </a:solidFill>
            </a:rPr>
            <a:t>Les mathématiques sont indépendantes de l’être humain.</a:t>
          </a:r>
          <a:endParaRPr lang="fr-FR" sz="1600" kern="1200" dirty="0">
            <a:solidFill>
              <a:schemeClr val="tx1"/>
            </a:solidFill>
          </a:endParaRPr>
        </a:p>
      </dsp:txBody>
      <dsp:txXfrm>
        <a:off x="122548" y="1498116"/>
        <a:ext cx="2441454" cy="861336"/>
      </dsp:txXfrm>
    </dsp:sp>
    <dsp:sp modelId="{3A9DCAB1-F9E9-3A4E-979E-85597D6F2577}">
      <dsp:nvSpPr>
        <dsp:cNvPr id="0" name=""/>
        <dsp:cNvSpPr/>
      </dsp:nvSpPr>
      <dsp:spPr>
        <a:xfrm>
          <a:off x="95751" y="2651843"/>
          <a:ext cx="2495048" cy="2528099"/>
        </a:xfrm>
        <a:prstGeom prst="roundRect">
          <a:avLst>
            <a:gd name="adj" fmla="val 10000"/>
          </a:avLst>
        </a:prstGeom>
        <a:solidFill>
          <a:schemeClr val="tx2">
            <a:lumMod val="50000"/>
            <a:lumOff val="5000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fr-CA" sz="1600" kern="1200" smtClean="0">
              <a:solidFill>
                <a:srgbClr val="000000"/>
              </a:solidFill>
            </a:rPr>
            <a:t>Les mathématiques sont perçues comme des structures existantes en soi.</a:t>
          </a:r>
        </a:p>
        <a:p>
          <a:pPr lvl="0" algn="ctr" defTabSz="711200">
            <a:lnSpc>
              <a:spcPct val="90000"/>
            </a:lnSpc>
            <a:spcBef>
              <a:spcPct val="0"/>
            </a:spcBef>
            <a:spcAft>
              <a:spcPct val="35000"/>
            </a:spcAft>
          </a:pPr>
          <a:r>
            <a:rPr lang="fr-CA" sz="1600" kern="1200" smtClean="0">
              <a:solidFill>
                <a:srgbClr val="000000"/>
              </a:solidFill>
            </a:rPr>
            <a:t>Les mathématiques préexistent à l’être humain. </a:t>
          </a:r>
          <a:endParaRPr lang="fr-FR" sz="1600" kern="1200" dirty="0">
            <a:solidFill>
              <a:srgbClr val="000000"/>
            </a:solidFill>
          </a:endParaRPr>
        </a:p>
      </dsp:txBody>
      <dsp:txXfrm>
        <a:off x="168828" y="2724920"/>
        <a:ext cx="2348894" cy="2381945"/>
      </dsp:txXfrm>
    </dsp:sp>
    <dsp:sp modelId="{0CBFB46B-7390-9840-A47D-F541B3E17CC7}">
      <dsp:nvSpPr>
        <dsp:cNvPr id="0" name=""/>
        <dsp:cNvSpPr/>
      </dsp:nvSpPr>
      <dsp:spPr>
        <a:xfrm>
          <a:off x="2886856" y="0"/>
          <a:ext cx="2684487" cy="56388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r-FR" sz="2800" kern="1200" dirty="0" smtClean="0"/>
            <a:t>Mathématiques de la Terre</a:t>
          </a:r>
          <a:endParaRPr lang="fr-FR" sz="2800" kern="1200" dirty="0"/>
        </a:p>
      </dsp:txBody>
      <dsp:txXfrm>
        <a:off x="2886856" y="0"/>
        <a:ext cx="2684487" cy="1691640"/>
      </dsp:txXfrm>
    </dsp:sp>
    <dsp:sp modelId="{2649852D-FAA2-A14F-9F66-1147EC41C1DA}">
      <dsp:nvSpPr>
        <dsp:cNvPr id="0" name=""/>
        <dsp:cNvSpPr/>
      </dsp:nvSpPr>
      <dsp:spPr>
        <a:xfrm>
          <a:off x="2950478" y="1447799"/>
          <a:ext cx="2495048" cy="832491"/>
        </a:xfrm>
        <a:prstGeom prst="roundRect">
          <a:avLst>
            <a:gd name="adj" fmla="val 10000"/>
          </a:avLst>
        </a:prstGeom>
        <a:solidFill>
          <a:schemeClr val="accent5">
            <a:lumMod val="60000"/>
            <a:lumOff val="4000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fr-CA" sz="1600" i="1" kern="1200" smtClean="0">
              <a:solidFill>
                <a:schemeClr val="tx1"/>
              </a:solidFill>
            </a:rPr>
            <a:t>Les mathématiques sont la structure du monde naturel ou social</a:t>
          </a:r>
          <a:endParaRPr lang="fr-FR" sz="1600" kern="1200" dirty="0">
            <a:solidFill>
              <a:schemeClr val="tx1"/>
            </a:solidFill>
          </a:endParaRPr>
        </a:p>
      </dsp:txBody>
      <dsp:txXfrm>
        <a:off x="2974861" y="1472182"/>
        <a:ext cx="2446282" cy="783725"/>
      </dsp:txXfrm>
    </dsp:sp>
    <dsp:sp modelId="{11B6F5AC-2DEB-C347-8E09-00653931CAC4}">
      <dsp:nvSpPr>
        <dsp:cNvPr id="0" name=""/>
        <dsp:cNvSpPr/>
      </dsp:nvSpPr>
      <dsp:spPr>
        <a:xfrm>
          <a:off x="2950478" y="2580462"/>
          <a:ext cx="2495048" cy="2722320"/>
        </a:xfrm>
        <a:prstGeom prst="roundRect">
          <a:avLst>
            <a:gd name="adj" fmla="val 10000"/>
          </a:avLst>
        </a:prstGeom>
        <a:solidFill>
          <a:schemeClr val="accent5">
            <a:lumMod val="60000"/>
            <a:lumOff val="4000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fr-CA" sz="1400" kern="1200" smtClean="0">
              <a:solidFill>
                <a:srgbClr val="000000"/>
              </a:solidFill>
            </a:rPr>
            <a:t>Les objets matériels possèdent des caractéristiques mathématiques.  Les idées mathématiques ont pour origine l’ordre que révèlent les phénomènes naturels. Les mathématiques s’obtiennent par idéalisation des lois qui régissent le monde matériel. </a:t>
          </a:r>
          <a:endParaRPr lang="fr-FR" sz="1400" kern="1200" dirty="0">
            <a:solidFill>
              <a:srgbClr val="000000"/>
            </a:solidFill>
          </a:endParaRPr>
        </a:p>
      </dsp:txBody>
      <dsp:txXfrm>
        <a:off x="3023555" y="2653539"/>
        <a:ext cx="2348894" cy="2576166"/>
      </dsp:txXfrm>
    </dsp:sp>
    <dsp:sp modelId="{1F48AA5B-7591-5B4D-BEDF-7B5E3ED4A57C}">
      <dsp:nvSpPr>
        <dsp:cNvPr id="0" name=""/>
        <dsp:cNvSpPr/>
      </dsp:nvSpPr>
      <dsp:spPr>
        <a:xfrm>
          <a:off x="5772680" y="0"/>
          <a:ext cx="2684487" cy="56388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r-FR" sz="2800" kern="1200" dirty="0" smtClean="0"/>
            <a:t>Mathématiques Instrumentales</a:t>
          </a:r>
          <a:endParaRPr lang="fr-FR" sz="2800" kern="1200" dirty="0"/>
        </a:p>
      </dsp:txBody>
      <dsp:txXfrm>
        <a:off x="5772680" y="0"/>
        <a:ext cx="2684487" cy="1691640"/>
      </dsp:txXfrm>
    </dsp:sp>
    <dsp:sp modelId="{67EB6FAF-A33E-5246-B6E5-A396AB155043}">
      <dsp:nvSpPr>
        <dsp:cNvPr id="0" name=""/>
        <dsp:cNvSpPr/>
      </dsp:nvSpPr>
      <dsp:spPr>
        <a:xfrm>
          <a:off x="5867399" y="1471319"/>
          <a:ext cx="2495048" cy="914930"/>
        </a:xfrm>
        <a:prstGeom prst="roundRect">
          <a:avLst>
            <a:gd name="adj" fmla="val 10000"/>
          </a:avLst>
        </a:prstGeom>
        <a:solidFill>
          <a:schemeClr val="accent4"/>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fr-CA" sz="1600" i="1" kern="1200" smtClean="0">
              <a:solidFill>
                <a:srgbClr val="000000"/>
              </a:solidFill>
            </a:rPr>
            <a:t>Les mathématiques sont construites par l’être humain.</a:t>
          </a:r>
          <a:endParaRPr lang="fr-FR" sz="1600" kern="1200" dirty="0">
            <a:solidFill>
              <a:srgbClr val="000000"/>
            </a:solidFill>
          </a:endParaRPr>
        </a:p>
      </dsp:txBody>
      <dsp:txXfrm>
        <a:off x="5894196" y="1498116"/>
        <a:ext cx="2441454" cy="861336"/>
      </dsp:txXfrm>
    </dsp:sp>
    <dsp:sp modelId="{FCEF6573-DC8A-D247-BA88-46EA493E9F9F}">
      <dsp:nvSpPr>
        <dsp:cNvPr id="0" name=""/>
        <dsp:cNvSpPr/>
      </dsp:nvSpPr>
      <dsp:spPr>
        <a:xfrm>
          <a:off x="5867399" y="2651843"/>
          <a:ext cx="2495048" cy="2528099"/>
        </a:xfrm>
        <a:prstGeom prst="roundRect">
          <a:avLst>
            <a:gd name="adj" fmla="val 10000"/>
          </a:avLst>
        </a:prstGeom>
        <a:solidFill>
          <a:schemeClr val="accent4"/>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fr-CA" sz="1600" kern="1200" dirty="0" smtClean="0">
              <a:solidFill>
                <a:srgbClr val="000000"/>
              </a:solidFill>
            </a:rPr>
            <a:t>Elles ont été créées, et non découvertes, pour résoudre des problèmes auxquels les humains font face.</a:t>
          </a:r>
          <a:endParaRPr lang="fr-FR" sz="1600" kern="1200" dirty="0">
            <a:solidFill>
              <a:srgbClr val="000000"/>
            </a:solidFill>
          </a:endParaRPr>
        </a:p>
      </dsp:txBody>
      <dsp:txXfrm>
        <a:off x="5940476" y="2724920"/>
        <a:ext cx="2348894" cy="23819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9DD3EB-F9AA-E940-83A6-933E7E78F322}">
      <dsp:nvSpPr>
        <dsp:cNvPr id="0" name=""/>
        <dsp:cNvSpPr/>
      </dsp:nvSpPr>
      <dsp:spPr>
        <a:xfrm rot="5400000">
          <a:off x="740061" y="902952"/>
          <a:ext cx="2221719" cy="3696891"/>
        </a:xfrm>
        <a:prstGeom prst="corner">
          <a:avLst>
            <a:gd name="adj1" fmla="val 16120"/>
            <a:gd name="adj2" fmla="val 16110"/>
          </a:avLst>
        </a:prstGeom>
        <a:gradFill rotWithShape="0">
          <a:gsLst>
            <a:gs pos="0">
              <a:schemeClr val="accent2">
                <a:shade val="80000"/>
                <a:hueOff val="0"/>
                <a:satOff val="0"/>
                <a:lumOff val="0"/>
                <a:alphaOff val="0"/>
                <a:tint val="50000"/>
                <a:shade val="100000"/>
                <a:alpha val="100000"/>
                <a:satMod val="150000"/>
              </a:schemeClr>
            </a:gs>
            <a:gs pos="40000">
              <a:schemeClr val="accent2">
                <a:shade val="80000"/>
                <a:hueOff val="0"/>
                <a:satOff val="0"/>
                <a:lumOff val="0"/>
                <a:alphaOff val="0"/>
                <a:tint val="70000"/>
                <a:shade val="100000"/>
                <a:alpha val="100000"/>
                <a:satMod val="150000"/>
              </a:schemeClr>
            </a:gs>
            <a:gs pos="100000">
              <a:schemeClr val="accent2">
                <a:shade val="80000"/>
                <a:hueOff val="0"/>
                <a:satOff val="0"/>
                <a:lumOff val="0"/>
                <a:alphaOff val="0"/>
                <a:shade val="90000"/>
                <a:satMod val="110000"/>
              </a:schemeClr>
            </a:gs>
          </a:gsLst>
          <a:lin ang="5400000" scaled="0"/>
        </a:gradFill>
        <a:ln w="12700" cap="flat" cmpd="sng" algn="ctr">
          <a:solidFill>
            <a:schemeClr val="accent2">
              <a:shade val="80000"/>
              <a:hueOff val="0"/>
              <a:satOff val="0"/>
              <a:lumOff val="0"/>
              <a:alphaOff val="0"/>
            </a:schemeClr>
          </a:solidFill>
          <a:prstDash val="solid"/>
        </a:ln>
        <a:effectLst>
          <a:outerShdw blurRad="88900" dist="50800" dir="11400000" sx="102000" sy="101000" algn="tl"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1E5DBBB-15EB-5147-921A-55BBD43B979C}">
      <dsp:nvSpPr>
        <dsp:cNvPr id="0" name=""/>
        <dsp:cNvSpPr/>
      </dsp:nvSpPr>
      <dsp:spPr>
        <a:xfrm>
          <a:off x="369201" y="2007527"/>
          <a:ext cx="3337574" cy="2925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fr-FR" sz="2400" b="1" kern="1200" dirty="0" smtClean="0">
              <a:solidFill>
                <a:srgbClr val="000000"/>
              </a:solidFill>
            </a:rPr>
            <a:t>Savoir redire ;</a:t>
          </a:r>
        </a:p>
        <a:p>
          <a:pPr lvl="0" algn="l" defTabSz="1066800">
            <a:lnSpc>
              <a:spcPct val="90000"/>
            </a:lnSpc>
            <a:spcBef>
              <a:spcPct val="0"/>
            </a:spcBef>
            <a:spcAft>
              <a:spcPct val="35000"/>
            </a:spcAft>
          </a:pPr>
          <a:r>
            <a:rPr lang="fr-FR" sz="2400" b="1" kern="1200" dirty="0" smtClean="0">
              <a:solidFill>
                <a:srgbClr val="000000"/>
              </a:solidFill>
            </a:rPr>
            <a:t>Savoir refaire ;</a:t>
          </a:r>
        </a:p>
        <a:p>
          <a:pPr lvl="0" algn="l" defTabSz="1066800">
            <a:lnSpc>
              <a:spcPct val="90000"/>
            </a:lnSpc>
            <a:spcBef>
              <a:spcPct val="0"/>
            </a:spcBef>
            <a:spcAft>
              <a:spcPct val="35000"/>
            </a:spcAft>
          </a:pPr>
          <a:r>
            <a:rPr lang="fr-FR" sz="2400" b="1" kern="1200" dirty="0" smtClean="0">
              <a:solidFill>
                <a:srgbClr val="000000"/>
              </a:solidFill>
            </a:rPr>
            <a:t>La compréhension du monde par la résolution de problèmes est réalisée par une introduction préalable des contextes et des savoirs. </a:t>
          </a:r>
          <a:endParaRPr lang="fr-FR" sz="2400" kern="1200" dirty="0">
            <a:solidFill>
              <a:srgbClr val="000000"/>
            </a:solidFill>
          </a:endParaRPr>
        </a:p>
      </dsp:txBody>
      <dsp:txXfrm>
        <a:off x="369201" y="2007527"/>
        <a:ext cx="3337574" cy="2925579"/>
      </dsp:txXfrm>
    </dsp:sp>
    <dsp:sp modelId="{D60CD102-CD65-F046-BA32-4A1197E366D6}">
      <dsp:nvSpPr>
        <dsp:cNvPr id="0" name=""/>
        <dsp:cNvSpPr/>
      </dsp:nvSpPr>
      <dsp:spPr>
        <a:xfrm>
          <a:off x="3077044" y="630783"/>
          <a:ext cx="629731" cy="629731"/>
        </a:xfrm>
        <a:prstGeom prst="triangle">
          <a:avLst>
            <a:gd name="adj" fmla="val 100000"/>
          </a:avLst>
        </a:prstGeom>
        <a:gradFill rotWithShape="0">
          <a:gsLst>
            <a:gs pos="0">
              <a:schemeClr val="accent2">
                <a:shade val="80000"/>
                <a:hueOff val="264109"/>
                <a:satOff val="-5842"/>
                <a:lumOff val="14712"/>
                <a:alphaOff val="0"/>
                <a:tint val="50000"/>
                <a:shade val="100000"/>
                <a:alpha val="100000"/>
                <a:satMod val="150000"/>
              </a:schemeClr>
            </a:gs>
            <a:gs pos="40000">
              <a:schemeClr val="accent2">
                <a:shade val="80000"/>
                <a:hueOff val="264109"/>
                <a:satOff val="-5842"/>
                <a:lumOff val="14712"/>
                <a:alphaOff val="0"/>
                <a:tint val="70000"/>
                <a:shade val="100000"/>
                <a:alpha val="100000"/>
                <a:satMod val="150000"/>
              </a:schemeClr>
            </a:gs>
            <a:gs pos="100000">
              <a:schemeClr val="accent2">
                <a:shade val="80000"/>
                <a:hueOff val="264109"/>
                <a:satOff val="-5842"/>
                <a:lumOff val="14712"/>
                <a:alphaOff val="0"/>
                <a:shade val="90000"/>
                <a:satMod val="110000"/>
              </a:schemeClr>
            </a:gs>
          </a:gsLst>
          <a:lin ang="5400000" scaled="0"/>
        </a:gradFill>
        <a:ln w="12700" cap="flat" cmpd="sng" algn="ctr">
          <a:solidFill>
            <a:schemeClr val="accent2">
              <a:shade val="80000"/>
              <a:hueOff val="264109"/>
              <a:satOff val="-5842"/>
              <a:lumOff val="14712"/>
              <a:alphaOff val="0"/>
            </a:schemeClr>
          </a:solidFill>
          <a:prstDash val="solid"/>
        </a:ln>
        <a:effectLst>
          <a:outerShdw blurRad="88900" dist="50800" dir="11400000" sx="102000" sy="101000" algn="tl"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1E8D9E4D-71FA-E945-A252-6F119F8BBA8E}">
      <dsp:nvSpPr>
        <dsp:cNvPr id="0" name=""/>
        <dsp:cNvSpPr/>
      </dsp:nvSpPr>
      <dsp:spPr>
        <a:xfrm rot="5400000">
          <a:off x="5306741" y="-588929"/>
          <a:ext cx="2221719" cy="4658564"/>
        </a:xfrm>
        <a:prstGeom prst="corner">
          <a:avLst>
            <a:gd name="adj1" fmla="val 16120"/>
            <a:gd name="adj2" fmla="val 16110"/>
          </a:avLst>
        </a:prstGeom>
        <a:gradFill rotWithShape="0">
          <a:gsLst>
            <a:gs pos="0">
              <a:schemeClr val="accent2">
                <a:shade val="80000"/>
                <a:hueOff val="528218"/>
                <a:satOff val="-11684"/>
                <a:lumOff val="29425"/>
                <a:alphaOff val="0"/>
                <a:tint val="50000"/>
                <a:shade val="100000"/>
                <a:alpha val="100000"/>
                <a:satMod val="150000"/>
              </a:schemeClr>
            </a:gs>
            <a:gs pos="40000">
              <a:schemeClr val="accent2">
                <a:shade val="80000"/>
                <a:hueOff val="528218"/>
                <a:satOff val="-11684"/>
                <a:lumOff val="29425"/>
                <a:alphaOff val="0"/>
                <a:tint val="70000"/>
                <a:shade val="100000"/>
                <a:alpha val="100000"/>
                <a:satMod val="150000"/>
              </a:schemeClr>
            </a:gs>
            <a:gs pos="100000">
              <a:schemeClr val="accent2">
                <a:shade val="80000"/>
                <a:hueOff val="528218"/>
                <a:satOff val="-11684"/>
                <a:lumOff val="29425"/>
                <a:alphaOff val="0"/>
                <a:shade val="90000"/>
                <a:satMod val="110000"/>
              </a:schemeClr>
            </a:gs>
          </a:gsLst>
          <a:lin ang="5400000" scaled="0"/>
        </a:gradFill>
        <a:ln w="12700" cap="flat" cmpd="sng" algn="ctr">
          <a:solidFill>
            <a:schemeClr val="accent2">
              <a:shade val="80000"/>
              <a:hueOff val="528218"/>
              <a:satOff val="-11684"/>
              <a:lumOff val="29425"/>
              <a:alphaOff val="0"/>
            </a:schemeClr>
          </a:solidFill>
          <a:prstDash val="solid"/>
        </a:ln>
        <a:effectLst>
          <a:outerShdw blurRad="88900" dist="50800" dir="11400000" sx="102000" sy="101000" algn="tl"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95FFC38-BEAF-7F4F-A064-65E95071066C}">
      <dsp:nvSpPr>
        <dsp:cNvPr id="0" name=""/>
        <dsp:cNvSpPr/>
      </dsp:nvSpPr>
      <dsp:spPr>
        <a:xfrm>
          <a:off x="4448811" y="996481"/>
          <a:ext cx="4311712" cy="2925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fr-FR" sz="2400" b="1" kern="1200" dirty="0" smtClean="0">
              <a:solidFill>
                <a:srgbClr val="000000"/>
              </a:solidFill>
            </a:rPr>
            <a:t>Accroître notre travail de compréhension du monde ;</a:t>
          </a:r>
        </a:p>
        <a:p>
          <a:pPr lvl="0" algn="l" defTabSz="1066800">
            <a:lnSpc>
              <a:spcPct val="90000"/>
            </a:lnSpc>
            <a:spcBef>
              <a:spcPct val="0"/>
            </a:spcBef>
            <a:spcAft>
              <a:spcPct val="35000"/>
            </a:spcAft>
          </a:pPr>
          <a:r>
            <a:rPr lang="fr-FR" sz="2400" b="1" kern="1200" dirty="0" smtClean="0">
              <a:solidFill>
                <a:srgbClr val="000000"/>
              </a:solidFill>
            </a:rPr>
            <a:t>Les situations doivent amener l’adulte à reconnaître les savoirs en jeu ; </a:t>
          </a:r>
        </a:p>
        <a:p>
          <a:pPr lvl="0" algn="l" defTabSz="1066800">
            <a:lnSpc>
              <a:spcPct val="90000"/>
            </a:lnSpc>
            <a:spcBef>
              <a:spcPct val="0"/>
            </a:spcBef>
            <a:spcAft>
              <a:spcPct val="35000"/>
            </a:spcAft>
          </a:pPr>
          <a:r>
            <a:rPr lang="fr-FR" sz="2400" b="1" kern="1200" dirty="0" smtClean="0">
              <a:solidFill>
                <a:srgbClr val="000000"/>
              </a:solidFill>
            </a:rPr>
            <a:t>Savoir quand et pourquoi appliquer un processus particulier  ; </a:t>
          </a:r>
        </a:p>
        <a:p>
          <a:pPr lvl="0" algn="l" defTabSz="1066800">
            <a:lnSpc>
              <a:spcPct val="90000"/>
            </a:lnSpc>
            <a:spcBef>
              <a:spcPct val="0"/>
            </a:spcBef>
            <a:spcAft>
              <a:spcPct val="35000"/>
            </a:spcAft>
          </a:pPr>
          <a:r>
            <a:rPr lang="fr-FR" sz="2400" b="1" kern="1200" dirty="0" smtClean="0">
              <a:solidFill>
                <a:srgbClr val="000000"/>
              </a:solidFill>
            </a:rPr>
            <a:t>Les savoirs doivent être considérés comme ressources par l’adulte.</a:t>
          </a:r>
        </a:p>
      </dsp:txBody>
      <dsp:txXfrm>
        <a:off x="4448811" y="996481"/>
        <a:ext cx="4311712" cy="292557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738" tIns="46368" rIns="92738" bIns="46368" numCol="1" anchor="t" anchorCtr="0" compatLnSpc="1">
            <a:prstTxWarp prst="textNoShape">
              <a:avLst/>
            </a:prstTxWarp>
          </a:bodyPr>
          <a:lstStyle>
            <a:lvl1pPr defTabSz="925513" eaLnBrk="0" hangingPunct="0">
              <a:defRPr sz="1200"/>
            </a:lvl1pPr>
          </a:lstStyle>
          <a:p>
            <a:r>
              <a:rPr lang="en-GB" smtClean="0"/>
              <a:t>Module 1 : De l'agir mathématique au traitement de situations espéré</a:t>
            </a:r>
            <a:endParaRPr lang="en-GB"/>
          </a:p>
        </p:txBody>
      </p:sp>
      <p:sp>
        <p:nvSpPr>
          <p:cNvPr id="20483" name="Rectangle 3"/>
          <p:cNvSpPr>
            <a:spLocks noGrp="1" noChangeArrowheads="1"/>
          </p:cNvSpPr>
          <p:nvPr>
            <p:ph type="dt" sz="quarter" idx="1"/>
          </p:nvPr>
        </p:nvSpPr>
        <p:spPr bwMode="auto">
          <a:xfrm>
            <a:off x="3937000" y="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738" tIns="46368" rIns="92738" bIns="46368" numCol="1" anchor="t" anchorCtr="0" compatLnSpc="1">
            <a:prstTxWarp prst="textNoShape">
              <a:avLst/>
            </a:prstTxWarp>
          </a:bodyPr>
          <a:lstStyle>
            <a:lvl1pPr algn="r" defTabSz="925513" eaLnBrk="0" hangingPunct="0">
              <a:defRPr sz="1200"/>
            </a:lvl1pPr>
          </a:lstStyle>
          <a:p>
            <a:endParaRPr lang="en-GB"/>
          </a:p>
        </p:txBody>
      </p:sp>
      <p:sp>
        <p:nvSpPr>
          <p:cNvPr id="20484" name="Rectangle 4"/>
          <p:cNvSpPr>
            <a:spLocks noGrp="1" noChangeArrowheads="1"/>
          </p:cNvSpPr>
          <p:nvPr>
            <p:ph type="ftr" sz="quarter" idx="2"/>
          </p:nvPr>
        </p:nvSpPr>
        <p:spPr bwMode="auto">
          <a:xfrm>
            <a:off x="0" y="882015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738" tIns="46368" rIns="92738" bIns="46368" numCol="1" anchor="b" anchorCtr="0" compatLnSpc="1">
            <a:prstTxWarp prst="textNoShape">
              <a:avLst/>
            </a:prstTxWarp>
          </a:bodyPr>
          <a:lstStyle>
            <a:lvl1pPr defTabSz="925513" eaLnBrk="0" hangingPunct="0">
              <a:defRPr sz="1200"/>
            </a:lvl1pPr>
          </a:lstStyle>
          <a:p>
            <a:r>
              <a:rPr lang="en-GB" smtClean="0"/>
              <a:t>Prof. responsable : Mélanie Tremblay</a:t>
            </a:r>
            <a:endParaRPr lang="en-GB"/>
          </a:p>
        </p:txBody>
      </p:sp>
      <p:sp>
        <p:nvSpPr>
          <p:cNvPr id="20485" name="Rectangle 5"/>
          <p:cNvSpPr>
            <a:spLocks noGrp="1" noChangeArrowheads="1"/>
          </p:cNvSpPr>
          <p:nvPr>
            <p:ph type="sldNum" sz="quarter" idx="3"/>
          </p:nvPr>
        </p:nvSpPr>
        <p:spPr bwMode="auto">
          <a:xfrm>
            <a:off x="3937000" y="882015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738" tIns="46368" rIns="92738" bIns="46368" numCol="1" anchor="b" anchorCtr="0" compatLnSpc="1">
            <a:prstTxWarp prst="textNoShape">
              <a:avLst/>
            </a:prstTxWarp>
          </a:bodyPr>
          <a:lstStyle>
            <a:lvl1pPr algn="r" defTabSz="925513" eaLnBrk="0" hangingPunct="0">
              <a:defRPr sz="1200"/>
            </a:lvl1pPr>
          </a:lstStyle>
          <a:p>
            <a:fld id="{3FA9B0C3-14E8-1F42-BE97-15ADB3C0814F}" type="slidenum">
              <a:rPr lang="en-GB"/>
              <a:pPr/>
              <a:t>‹#›</a:t>
            </a:fld>
            <a:endParaRPr lang="en-GB"/>
          </a:p>
        </p:txBody>
      </p:sp>
    </p:spTree>
    <p:extLst>
      <p:ext uri="{BB962C8B-B14F-4D97-AF65-F5344CB8AC3E}">
        <p14:creationId xmlns:p14="http://schemas.microsoft.com/office/powerpoint/2010/main" val="1298425715"/>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09900"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FAA26D3D-D897-4be2-8F04-BA451C77F1D7}">
              <ma14:placeholderFlag xmlns:ma14="http://schemas.microsoft.com/office/mac/drawingml/2011/main" val="1"/>
            </a:ext>
          </a:extLst>
        </p:spPr>
        <p:txBody>
          <a:bodyPr vert="horz" wrap="square" lIns="92738" tIns="46368" rIns="92738" bIns="46368" numCol="1" anchor="t" anchorCtr="0" compatLnSpc="1">
            <a:prstTxWarp prst="textNoShape">
              <a:avLst/>
            </a:prstTxWarp>
          </a:bodyPr>
          <a:lstStyle>
            <a:lvl1pPr defTabSz="925513" eaLnBrk="0" hangingPunct="0">
              <a:defRPr sz="1200"/>
            </a:lvl1pPr>
          </a:lstStyle>
          <a:p>
            <a:r>
              <a:rPr lang="en-GB" smtClean="0"/>
              <a:t>Module 1 : De l'agir mathématique au traitement de situations espéré</a:t>
            </a:r>
            <a:endParaRPr lang="en-GB"/>
          </a:p>
        </p:txBody>
      </p:sp>
      <p:sp>
        <p:nvSpPr>
          <p:cNvPr id="2051" name="Rectangle 3"/>
          <p:cNvSpPr>
            <a:spLocks noGrp="1" noRot="1" noChangeAspect="1" noChangeArrowheads="1" noTextEdit="1"/>
          </p:cNvSpPr>
          <p:nvPr>
            <p:ph type="sldImg" idx="2"/>
          </p:nvPr>
        </p:nvSpPr>
        <p:spPr bwMode="auto">
          <a:xfrm>
            <a:off x="1152525" y="696913"/>
            <a:ext cx="4641850" cy="3481387"/>
          </a:xfrm>
          <a:prstGeom prst="rect">
            <a:avLst/>
          </a:prstGeom>
          <a:noFill/>
          <a:ln w="9525">
            <a:solidFill>
              <a:srgbClr val="000000"/>
            </a:solidFill>
            <a:miter lim="800000"/>
            <a:headEnd/>
            <a:tailEnd/>
          </a:ln>
        </p:spPr>
      </p:sp>
      <p:sp>
        <p:nvSpPr>
          <p:cNvPr id="2052" name="Rectangle 4"/>
          <p:cNvSpPr>
            <a:spLocks noGrp="1" noChangeArrowheads="1"/>
          </p:cNvSpPr>
          <p:nvPr>
            <p:ph type="body" sz="quarter" idx="3"/>
          </p:nvPr>
        </p:nvSpPr>
        <p:spPr bwMode="auto">
          <a:xfrm>
            <a:off x="925513" y="4410075"/>
            <a:ext cx="5095875" cy="417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FAA26D3D-D897-4be2-8F04-BA451C77F1D7}">
              <ma14:placeholderFlag xmlns:ma14="http://schemas.microsoft.com/office/mac/drawingml/2011/main" val="1"/>
            </a:ext>
          </a:extLst>
        </p:spPr>
        <p:txBody>
          <a:bodyPr vert="horz" wrap="square" lIns="92738" tIns="46368" rIns="92738" bIns="46368" numCol="1" anchor="t" anchorCtr="0" compatLnSpc="1">
            <a:prstTxWarp prst="textNoShape">
              <a:avLst/>
            </a:prstTxWarp>
          </a:bodyPr>
          <a:lstStyle/>
          <a:p>
            <a:pPr lvl="0"/>
            <a:r>
              <a:rPr lang="en-GB"/>
              <a:t>Cliquer pour modifier les styles du texte du masque</a:t>
            </a:r>
          </a:p>
          <a:p>
            <a:pPr lvl="1"/>
            <a:r>
              <a:rPr lang="en-GB"/>
              <a:t>Deuxième niveau</a:t>
            </a:r>
          </a:p>
          <a:p>
            <a:pPr lvl="2"/>
            <a:r>
              <a:rPr lang="en-GB"/>
              <a:t>Troisième niveau</a:t>
            </a:r>
          </a:p>
          <a:p>
            <a:pPr lvl="3"/>
            <a:r>
              <a:rPr lang="en-GB"/>
              <a:t>Quatrième niveau</a:t>
            </a:r>
          </a:p>
          <a:p>
            <a:pPr lvl="4"/>
            <a:r>
              <a:rPr lang="en-GB"/>
              <a:t>Cinquième niveau</a:t>
            </a:r>
          </a:p>
        </p:txBody>
      </p:sp>
      <p:sp>
        <p:nvSpPr>
          <p:cNvPr id="2053" name="Rectangle 5"/>
          <p:cNvSpPr>
            <a:spLocks noGrp="1" noChangeArrowheads="1"/>
          </p:cNvSpPr>
          <p:nvPr>
            <p:ph type="dt" idx="1"/>
          </p:nvPr>
        </p:nvSpPr>
        <p:spPr bwMode="auto">
          <a:xfrm>
            <a:off x="3937000" y="0"/>
            <a:ext cx="3009900"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FAA26D3D-D897-4be2-8F04-BA451C77F1D7}">
              <ma14:placeholderFlag xmlns:ma14="http://schemas.microsoft.com/office/mac/drawingml/2011/main" val="1"/>
            </a:ext>
          </a:extLst>
        </p:spPr>
        <p:txBody>
          <a:bodyPr vert="horz" wrap="square" lIns="92738" tIns="46368" rIns="92738" bIns="46368" numCol="1" anchor="t" anchorCtr="0" compatLnSpc="1">
            <a:prstTxWarp prst="textNoShape">
              <a:avLst/>
            </a:prstTxWarp>
          </a:bodyPr>
          <a:lstStyle>
            <a:lvl1pPr algn="r" defTabSz="925513" eaLnBrk="0" hangingPunct="0">
              <a:defRPr sz="1200"/>
            </a:lvl1pPr>
          </a:lstStyle>
          <a:p>
            <a:endParaRPr lang="en-GB"/>
          </a:p>
        </p:txBody>
      </p:sp>
      <p:sp>
        <p:nvSpPr>
          <p:cNvPr id="2054" name="Rectangle 6"/>
          <p:cNvSpPr>
            <a:spLocks noGrp="1" noChangeArrowheads="1"/>
          </p:cNvSpPr>
          <p:nvPr>
            <p:ph type="ftr" sz="quarter" idx="4"/>
          </p:nvPr>
        </p:nvSpPr>
        <p:spPr bwMode="auto">
          <a:xfrm>
            <a:off x="0" y="8820150"/>
            <a:ext cx="3009900"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FAA26D3D-D897-4be2-8F04-BA451C77F1D7}">
              <ma14:placeholderFlag xmlns:ma14="http://schemas.microsoft.com/office/mac/drawingml/2011/main" val="1"/>
            </a:ext>
          </a:extLst>
        </p:spPr>
        <p:txBody>
          <a:bodyPr vert="horz" wrap="square" lIns="92738" tIns="46368" rIns="92738" bIns="46368" numCol="1" anchor="b" anchorCtr="0" compatLnSpc="1">
            <a:prstTxWarp prst="textNoShape">
              <a:avLst/>
            </a:prstTxWarp>
          </a:bodyPr>
          <a:lstStyle>
            <a:lvl1pPr defTabSz="925513" eaLnBrk="0" hangingPunct="0">
              <a:defRPr sz="1200"/>
            </a:lvl1pPr>
          </a:lstStyle>
          <a:p>
            <a:r>
              <a:rPr lang="en-GB" smtClean="0"/>
              <a:t>Prof. responsable : Mélanie Tremblay</a:t>
            </a:r>
            <a:endParaRPr lang="en-GB"/>
          </a:p>
        </p:txBody>
      </p:sp>
      <p:sp>
        <p:nvSpPr>
          <p:cNvPr id="2055" name="Rectangle 7"/>
          <p:cNvSpPr>
            <a:spLocks noGrp="1" noChangeArrowheads="1"/>
          </p:cNvSpPr>
          <p:nvPr>
            <p:ph type="sldNum" sz="quarter" idx="5"/>
          </p:nvPr>
        </p:nvSpPr>
        <p:spPr bwMode="auto">
          <a:xfrm>
            <a:off x="3937000" y="8820150"/>
            <a:ext cx="3009900"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FAA26D3D-D897-4be2-8F04-BA451C77F1D7}">
              <ma14:placeholderFlag xmlns:ma14="http://schemas.microsoft.com/office/mac/drawingml/2011/main" val="1"/>
            </a:ext>
          </a:extLst>
        </p:spPr>
        <p:txBody>
          <a:bodyPr vert="horz" wrap="square" lIns="92738" tIns="46368" rIns="92738" bIns="46368" numCol="1" anchor="b" anchorCtr="0" compatLnSpc="1">
            <a:prstTxWarp prst="textNoShape">
              <a:avLst/>
            </a:prstTxWarp>
          </a:bodyPr>
          <a:lstStyle>
            <a:lvl1pPr algn="r" defTabSz="925513" eaLnBrk="0" hangingPunct="0">
              <a:defRPr sz="1200"/>
            </a:lvl1pPr>
          </a:lstStyle>
          <a:p>
            <a:fld id="{C74F8D5F-EB18-ED4B-9B42-FD8905EED3E5}" type="slidenum">
              <a:rPr lang="en-GB"/>
              <a:pPr/>
              <a:t>‹#›</a:t>
            </a:fld>
            <a:endParaRPr lang="en-GB"/>
          </a:p>
        </p:txBody>
      </p:sp>
    </p:spTree>
    <p:extLst>
      <p:ext uri="{BB962C8B-B14F-4D97-AF65-F5344CB8AC3E}">
        <p14:creationId xmlns:p14="http://schemas.microsoft.com/office/powerpoint/2010/main" val="3392534408"/>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kumimoji="1" sz="1200" kern="1200">
        <a:solidFill>
          <a:schemeClr val="tx1"/>
        </a:solidFill>
        <a:latin typeface="Times New Roman" charset="0"/>
        <a:ea typeface="ＭＳ Ｐゴシック" charset="0"/>
        <a:cs typeface="+mn-cs"/>
      </a:defRPr>
    </a:lvl1pPr>
    <a:lvl2pPr marL="457200" algn="l" rtl="0" eaLnBrk="0" fontAlgn="base" hangingPunct="0">
      <a:spcBef>
        <a:spcPct val="30000"/>
      </a:spcBef>
      <a:spcAft>
        <a:spcPct val="0"/>
      </a:spcAft>
      <a:defRPr kumimoji="1"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74F8D5F-EB18-ED4B-9B42-FD8905EED3E5}" type="slidenum">
              <a:rPr lang="en-GB" smtClean="0"/>
              <a:pPr/>
              <a:t>1</a:t>
            </a:fld>
            <a:endParaRPr lang="en-GB"/>
          </a:p>
        </p:txBody>
      </p:sp>
      <p:sp>
        <p:nvSpPr>
          <p:cNvPr id="5" name="Espace réservé du pied de page 4"/>
          <p:cNvSpPr>
            <a:spLocks noGrp="1"/>
          </p:cNvSpPr>
          <p:nvPr>
            <p:ph type="ftr" sz="quarter" idx="11"/>
          </p:nvPr>
        </p:nvSpPr>
        <p:spPr/>
        <p:txBody>
          <a:bodyPr/>
          <a:lstStyle/>
          <a:p>
            <a:r>
              <a:rPr lang="en-GB" smtClean="0"/>
              <a:t>Prof. responsable : Mélanie Tremblay</a:t>
            </a:r>
            <a:endParaRPr lang="en-GB"/>
          </a:p>
        </p:txBody>
      </p:sp>
      <p:sp>
        <p:nvSpPr>
          <p:cNvPr id="6" name="Espace réservé de l'en-tête 5"/>
          <p:cNvSpPr>
            <a:spLocks noGrp="1"/>
          </p:cNvSpPr>
          <p:nvPr>
            <p:ph type="hdr" sz="quarter" idx="12"/>
          </p:nvPr>
        </p:nvSpPr>
        <p:spPr/>
        <p:txBody>
          <a:bodyPr/>
          <a:lstStyle/>
          <a:p>
            <a:r>
              <a:rPr lang="en-GB" smtClean="0"/>
              <a:t>Module 1 : De l'agir mathématique au traitement de situations espéré</a:t>
            </a:r>
            <a:endParaRPr lang="en-GB"/>
          </a:p>
        </p:txBody>
      </p:sp>
    </p:spTree>
    <p:extLst>
      <p:ext uri="{BB962C8B-B14F-4D97-AF65-F5344CB8AC3E}">
        <p14:creationId xmlns:p14="http://schemas.microsoft.com/office/powerpoint/2010/main" val="954742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74F8D5F-EB18-ED4B-9B42-FD8905EED3E5}" type="slidenum">
              <a:rPr lang="en-GB" smtClean="0"/>
              <a:pPr/>
              <a:t>3</a:t>
            </a:fld>
            <a:endParaRPr lang="en-GB"/>
          </a:p>
        </p:txBody>
      </p:sp>
      <p:sp>
        <p:nvSpPr>
          <p:cNvPr id="5" name="Espace réservé du pied de page 4"/>
          <p:cNvSpPr>
            <a:spLocks noGrp="1"/>
          </p:cNvSpPr>
          <p:nvPr>
            <p:ph type="ftr" sz="quarter" idx="11"/>
          </p:nvPr>
        </p:nvSpPr>
        <p:spPr/>
        <p:txBody>
          <a:bodyPr/>
          <a:lstStyle/>
          <a:p>
            <a:r>
              <a:rPr lang="en-GB" smtClean="0"/>
              <a:t>Prof. responsable : Mélanie Tremblay</a:t>
            </a:r>
            <a:endParaRPr lang="en-GB"/>
          </a:p>
        </p:txBody>
      </p:sp>
      <p:sp>
        <p:nvSpPr>
          <p:cNvPr id="6" name="Espace réservé de l'en-tête 5"/>
          <p:cNvSpPr>
            <a:spLocks noGrp="1"/>
          </p:cNvSpPr>
          <p:nvPr>
            <p:ph type="hdr" sz="quarter" idx="12"/>
          </p:nvPr>
        </p:nvSpPr>
        <p:spPr/>
        <p:txBody>
          <a:bodyPr/>
          <a:lstStyle/>
          <a:p>
            <a:r>
              <a:rPr lang="en-GB" smtClean="0"/>
              <a:t>Module 1 : De l'agir mathématique au traitement de situations espéré</a:t>
            </a:r>
            <a:endParaRPr lang="en-GB"/>
          </a:p>
        </p:txBody>
      </p:sp>
    </p:spTree>
    <p:extLst>
      <p:ext uri="{BB962C8B-B14F-4D97-AF65-F5344CB8AC3E}">
        <p14:creationId xmlns:p14="http://schemas.microsoft.com/office/powerpoint/2010/main" val="1258706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kumimoji="1" lang="fr-CA" sz="1200" kern="1200" dirty="0" smtClean="0">
              <a:solidFill>
                <a:schemeClr val="tx1"/>
              </a:solidFill>
              <a:effectLst/>
              <a:latin typeface="Times New Roman" charset="0"/>
              <a:ea typeface="ＭＳ Ｐゴシック" charset="0"/>
              <a:cs typeface="+mn-cs"/>
            </a:endParaRPr>
          </a:p>
          <a:p>
            <a:r>
              <a:rPr kumimoji="1" lang="fr-CA" sz="1200" kern="1200" dirty="0" smtClean="0">
                <a:solidFill>
                  <a:schemeClr val="tx1"/>
                </a:solidFill>
                <a:effectLst/>
                <a:latin typeface="Times New Roman" charset="0"/>
                <a:ea typeface="ＭＳ Ｐゴシック" charset="0"/>
                <a:cs typeface="+mn-cs"/>
              </a:rPr>
              <a:t>Les enseignants out tous une conception personnelle des mathématiques,  laquelle inclut l’origine des concepts et raisonnements mathématiques. Cette conception influence notre manière d’enseigner qui, à son tour, influence la conception que se font les élèves et évidemment</a:t>
            </a:r>
            <a:r>
              <a:rPr kumimoji="1" lang="fr-CA" sz="1200" kern="1200" baseline="0" dirty="0" smtClean="0">
                <a:solidFill>
                  <a:schemeClr val="tx1"/>
                </a:solidFill>
                <a:effectLst/>
                <a:latin typeface="Times New Roman" charset="0"/>
                <a:ea typeface="ＭＳ Ｐゴシック" charset="0"/>
                <a:cs typeface="+mn-cs"/>
              </a:rPr>
              <a:t> les adultes</a:t>
            </a:r>
            <a:r>
              <a:rPr kumimoji="1" lang="fr-CA" sz="1200" kern="1200" dirty="0" smtClean="0">
                <a:solidFill>
                  <a:schemeClr val="tx1"/>
                </a:solidFill>
                <a:effectLst/>
                <a:latin typeface="Times New Roman" charset="0"/>
                <a:ea typeface="ＭＳ Ｐゴシック" charset="0"/>
                <a:cs typeface="+mn-cs"/>
              </a:rPr>
              <a:t> des mathématiques.</a:t>
            </a:r>
          </a:p>
          <a:p>
            <a:endParaRPr kumimoji="1" lang="fr-CA" sz="1200" kern="1200" dirty="0" smtClean="0">
              <a:solidFill>
                <a:schemeClr val="tx1"/>
              </a:solidFill>
              <a:effectLst/>
              <a:latin typeface="Times New Roman" charset="0"/>
              <a:ea typeface="ＭＳ Ｐゴシック" charset="0"/>
              <a:cs typeface="+mn-cs"/>
            </a:endParaRPr>
          </a:p>
          <a:p>
            <a:r>
              <a:rPr kumimoji="1" lang="fr-CA" sz="1200" kern="1200" dirty="0" smtClean="0">
                <a:solidFill>
                  <a:schemeClr val="tx1"/>
                </a:solidFill>
                <a:effectLst/>
                <a:latin typeface="Times New Roman" charset="0"/>
                <a:ea typeface="ＭＳ Ｐゴシック" charset="0"/>
                <a:cs typeface="+mn-cs"/>
              </a:rPr>
              <a:t>En</a:t>
            </a:r>
            <a:r>
              <a:rPr kumimoji="1" lang="fr-CA" sz="1200" kern="1200" baseline="0" dirty="0" smtClean="0">
                <a:solidFill>
                  <a:schemeClr val="tx1"/>
                </a:solidFill>
                <a:effectLst/>
                <a:latin typeface="Times New Roman" charset="0"/>
                <a:ea typeface="ＭＳ Ｐゴシック" charset="0"/>
                <a:cs typeface="+mn-cs"/>
              </a:rPr>
              <a:t> s’appuyant sur les travaux de Charlot, on distingue trois conceptions des mathématiques (CLIC).</a:t>
            </a:r>
          </a:p>
          <a:p>
            <a:endParaRPr kumimoji="1" lang="fr-CA" sz="1200" kern="1200" baseline="0" dirty="0" smtClean="0">
              <a:solidFill>
                <a:schemeClr val="tx1"/>
              </a:solidFill>
              <a:effectLst/>
              <a:latin typeface="Times New Roman" charset="0"/>
              <a:ea typeface="ＭＳ Ｐゴシック" charset="0"/>
              <a:cs typeface="+mn-cs"/>
            </a:endParaRPr>
          </a:p>
          <a:p>
            <a:endParaRPr kumimoji="1" lang="fr-CA" sz="1200" kern="1200" baseline="0" dirty="0" smtClean="0">
              <a:solidFill>
                <a:schemeClr val="tx1"/>
              </a:solidFill>
              <a:effectLst/>
              <a:latin typeface="Times New Roman" charset="0"/>
              <a:ea typeface="ＭＳ Ｐゴシック" charset="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fr-CA" sz="1200" kern="1200" dirty="0" smtClean="0">
                <a:solidFill>
                  <a:schemeClr val="tx1"/>
                </a:solidFill>
                <a:effectLst/>
                <a:latin typeface="Times New Roman" charset="0"/>
                <a:ea typeface="ＭＳ Ｐゴシック" charset="0"/>
                <a:cs typeface="+mn-cs"/>
              </a:rPr>
              <a:t>MATHÉMATIQUES</a:t>
            </a:r>
            <a:r>
              <a:rPr kumimoji="1" lang="fr-CA" sz="1200" kern="1200" baseline="0" dirty="0" smtClean="0">
                <a:solidFill>
                  <a:schemeClr val="tx1"/>
                </a:solidFill>
                <a:effectLst/>
                <a:latin typeface="Times New Roman" charset="0"/>
                <a:ea typeface="ＭＳ Ｐゴシック" charset="0"/>
                <a:cs typeface="+mn-cs"/>
              </a:rPr>
              <a:t> DU CIEL</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fr-CA" sz="1200" kern="1200" dirty="0" smtClean="0">
                <a:solidFill>
                  <a:schemeClr val="tx1"/>
                </a:solidFill>
                <a:effectLst/>
                <a:latin typeface="Times New Roman" charset="0"/>
                <a:ea typeface="ＭＳ Ｐゴシック" charset="0"/>
                <a:cs typeface="+mn-cs"/>
              </a:rPr>
              <a:t>La manière dont on introduit les savoirs mathématiques dans la classe peut conduire à représenter le «monde des mathématiques» comme existant indépendamment de notre esprit, lequel doit être formé à celles-ci. </a:t>
            </a:r>
          </a:p>
          <a:p>
            <a:endParaRPr kumimoji="1" lang="fr-CA" sz="1200" kern="1200" baseline="0" dirty="0" smtClean="0">
              <a:solidFill>
                <a:schemeClr val="tx1"/>
              </a:solidFill>
              <a:effectLst/>
              <a:latin typeface="Times New Roman" charset="0"/>
              <a:ea typeface="ＭＳ Ｐゴシック" charset="0"/>
              <a:cs typeface="+mn-cs"/>
            </a:endParaRPr>
          </a:p>
          <a:p>
            <a:r>
              <a:rPr kumimoji="1" lang="fr-CA" sz="1200" kern="1200" dirty="0" smtClean="0">
                <a:solidFill>
                  <a:schemeClr val="tx1"/>
                </a:solidFill>
                <a:effectLst/>
                <a:latin typeface="Times New Roman" charset="0"/>
                <a:ea typeface="ＭＳ Ｐゴシック" charset="0"/>
                <a:cs typeface="+mn-cs"/>
              </a:rPr>
              <a:t>Si tel était le cas, l’agir de l’enseignant chercherait alors à valoriser la première conception énoncée ci-haut. De façon similaire, la deuxième conception, celle nommée «Mathématiques de la Terre», conduit à considérer les mathématiques comme existant dans les choses elles-mêmes. Comme le soulignent Richard </a:t>
            </a:r>
            <a:r>
              <a:rPr kumimoji="1" lang="fr-CA" sz="1200" kern="1200" dirty="0" err="1" smtClean="0">
                <a:solidFill>
                  <a:schemeClr val="tx1"/>
                </a:solidFill>
                <a:effectLst/>
                <a:latin typeface="Times New Roman" charset="0"/>
                <a:ea typeface="ＭＳ Ｐゴシック" charset="0"/>
                <a:cs typeface="+mn-cs"/>
              </a:rPr>
              <a:t>Pallascio</a:t>
            </a:r>
            <a:r>
              <a:rPr kumimoji="1" lang="fr-CA" sz="1200" kern="1200" dirty="0" smtClean="0">
                <a:solidFill>
                  <a:schemeClr val="tx1"/>
                </a:solidFill>
                <a:effectLst/>
                <a:latin typeface="Times New Roman" charset="0"/>
                <a:ea typeface="ＭＳ Ｐゴシック" charset="0"/>
                <a:cs typeface="+mn-cs"/>
              </a:rPr>
              <a:t> et Philippe </a:t>
            </a:r>
            <a:r>
              <a:rPr kumimoji="1" lang="fr-CA" sz="1200" kern="1200" dirty="0" err="1" smtClean="0">
                <a:solidFill>
                  <a:schemeClr val="tx1"/>
                </a:solidFill>
                <a:effectLst/>
                <a:latin typeface="Times New Roman" charset="0"/>
                <a:ea typeface="ＭＳ Ｐゴシック" charset="0"/>
                <a:cs typeface="+mn-cs"/>
              </a:rPr>
              <a:t>Joannert</a:t>
            </a:r>
            <a:r>
              <a:rPr kumimoji="1" lang="fr-CA" sz="1200" kern="1200" dirty="0" smtClean="0">
                <a:solidFill>
                  <a:schemeClr val="tx1"/>
                </a:solidFill>
                <a:effectLst/>
                <a:latin typeface="Times New Roman" charset="0"/>
                <a:ea typeface="ＭＳ Ｐゴシック" charset="0"/>
                <a:cs typeface="+mn-cs"/>
              </a:rPr>
              <a:t> (1999), on infère, selon cette conception, qu’en manipulant concrètement les objets l'élève, avec du temps, finira bien par s'approprier les éléments mathématiques qu'elles contiennent. Finalement, selon la dernière conception dite des «mathématiques instrumentales», les mathématiques n'ont pas été découvertes, elles ont été créées, inventées. Elles sont une métaphore du monde réel et les outils (savoirs, procédures mathématiques, champs mathématiques) développés contribuent à son interprétation. Selon cette conception, le mathématicien, la mathématicienne sont de véritables constructeurs de modèles, dans le but de mieux appréhender les phénomènes qu’ils observent et ainsi pouvoir résoudre des problèmes. </a:t>
            </a:r>
            <a:endParaRPr lang="fr-FR" dirty="0"/>
          </a:p>
        </p:txBody>
      </p:sp>
      <p:sp>
        <p:nvSpPr>
          <p:cNvPr id="4" name="Espace réservé du numéro de diapositive 3"/>
          <p:cNvSpPr>
            <a:spLocks noGrp="1"/>
          </p:cNvSpPr>
          <p:nvPr>
            <p:ph type="sldNum" sz="quarter" idx="10"/>
          </p:nvPr>
        </p:nvSpPr>
        <p:spPr/>
        <p:txBody>
          <a:bodyPr/>
          <a:lstStyle/>
          <a:p>
            <a:fld id="{C74F8D5F-EB18-ED4B-9B42-FD8905EED3E5}" type="slidenum">
              <a:rPr lang="en-GB" smtClean="0"/>
              <a:pPr/>
              <a:t>4</a:t>
            </a:fld>
            <a:endParaRPr lang="en-GB"/>
          </a:p>
        </p:txBody>
      </p:sp>
      <p:sp>
        <p:nvSpPr>
          <p:cNvPr id="5" name="Espace réservé du pied de page 4"/>
          <p:cNvSpPr>
            <a:spLocks noGrp="1"/>
          </p:cNvSpPr>
          <p:nvPr>
            <p:ph type="ftr" sz="quarter" idx="11"/>
          </p:nvPr>
        </p:nvSpPr>
        <p:spPr/>
        <p:txBody>
          <a:bodyPr/>
          <a:lstStyle/>
          <a:p>
            <a:r>
              <a:rPr lang="en-GB" smtClean="0"/>
              <a:t>Prof. responsable : Mélanie Tremblay</a:t>
            </a:r>
            <a:endParaRPr lang="en-GB"/>
          </a:p>
        </p:txBody>
      </p:sp>
      <p:sp>
        <p:nvSpPr>
          <p:cNvPr id="6" name="Espace réservé de l'en-tête 5"/>
          <p:cNvSpPr>
            <a:spLocks noGrp="1"/>
          </p:cNvSpPr>
          <p:nvPr>
            <p:ph type="hdr" sz="quarter" idx="12"/>
          </p:nvPr>
        </p:nvSpPr>
        <p:spPr/>
        <p:txBody>
          <a:bodyPr/>
          <a:lstStyle/>
          <a:p>
            <a:r>
              <a:rPr lang="en-GB" smtClean="0"/>
              <a:t>Module 1 : De l'agir mathématique au traitement de situations espéré</a:t>
            </a:r>
            <a:endParaRPr lang="en-GB"/>
          </a:p>
        </p:txBody>
      </p:sp>
    </p:spTree>
    <p:extLst>
      <p:ext uri="{BB962C8B-B14F-4D97-AF65-F5344CB8AC3E}">
        <p14:creationId xmlns:p14="http://schemas.microsoft.com/office/powerpoint/2010/main" val="2257743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74F8D5F-EB18-ED4B-9B42-FD8905EED3E5}" type="slidenum">
              <a:rPr lang="en-GB" smtClean="0"/>
              <a:pPr/>
              <a:t>7</a:t>
            </a:fld>
            <a:endParaRPr lang="en-GB"/>
          </a:p>
        </p:txBody>
      </p:sp>
      <p:sp>
        <p:nvSpPr>
          <p:cNvPr id="5" name="Espace réservé du pied de page 4"/>
          <p:cNvSpPr>
            <a:spLocks noGrp="1"/>
          </p:cNvSpPr>
          <p:nvPr>
            <p:ph type="ftr" sz="quarter" idx="11"/>
          </p:nvPr>
        </p:nvSpPr>
        <p:spPr/>
        <p:txBody>
          <a:bodyPr/>
          <a:lstStyle/>
          <a:p>
            <a:r>
              <a:rPr lang="en-GB" smtClean="0"/>
              <a:t>Prof. responsable : Mélanie Tremblay</a:t>
            </a:r>
            <a:endParaRPr lang="en-GB"/>
          </a:p>
        </p:txBody>
      </p:sp>
      <p:sp>
        <p:nvSpPr>
          <p:cNvPr id="6" name="Espace réservé de l'en-tête 5"/>
          <p:cNvSpPr>
            <a:spLocks noGrp="1"/>
          </p:cNvSpPr>
          <p:nvPr>
            <p:ph type="hdr" sz="quarter" idx="12"/>
          </p:nvPr>
        </p:nvSpPr>
        <p:spPr/>
        <p:txBody>
          <a:bodyPr/>
          <a:lstStyle/>
          <a:p>
            <a:r>
              <a:rPr lang="en-GB" smtClean="0"/>
              <a:t>Module 1 : De l'agir mathématique au traitement de situations espéré</a:t>
            </a:r>
            <a:endParaRPr lang="en-GB"/>
          </a:p>
        </p:txBody>
      </p:sp>
    </p:spTree>
    <p:extLst>
      <p:ext uri="{BB962C8B-B14F-4D97-AF65-F5344CB8AC3E}">
        <p14:creationId xmlns:p14="http://schemas.microsoft.com/office/powerpoint/2010/main" val="12009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CA" sz="1200" i="1" dirty="0" smtClean="0"/>
              <a:t>Une éducation mathématique de qualité doit aussi donner une vision non dénaturée des pratiques de ceux qui produisent ou utilisent les mathématiques.  L’activité mathématique est en fait une activité humaine aux multiples facettes, très loin des stéréotypes qui lui sont attachés dans la culture commune. Une éducation mathématique de qualité se doit donc de refléter cette  diversité à travers les différents contenus mathématiques qu’elle fait progressivement rencontrer aux élèves : poser des problèmes ou les reformuler pour les rendre accessibles à un travail mathématique, modéliser, explorer, conjecturer, expérimenter, représenter et formuler en développant pour ce faire des langages spécifiques, argumenter et prouver, développer des méthodes, élaborer des concepts et les relier au sein d’espaces structurés, échanger et communiquer… Une telle éducation doit permettre de vivre l’expérience mathématique à la fois comme une expérience individuelle et comme une expérience collective, et faire sentir ce qu’apportent l’échange, le débat avec d’autres.  Elle doit savoir stimuler par des défis tout en cultivant des valeurs de solidarité. Elle doit aussi montrer une école ouverte sur le monde et pour cela être en phase avec les pratiques mathématiques scientifiques et sociales hors de l’école, et savoir notamment s’appuyer de façon pertinente sur les moyens technologiques qui instrumentent ces pratiques (UNESCO, 2011, p.11). </a:t>
            </a:r>
            <a:endParaRPr lang="fr-CA" sz="1200" dirty="0" smtClean="0"/>
          </a:p>
          <a:p>
            <a:endParaRPr lang="fr-FR" dirty="0"/>
          </a:p>
        </p:txBody>
      </p:sp>
      <p:sp>
        <p:nvSpPr>
          <p:cNvPr id="4" name="Espace réservé du numéro de diapositive 3"/>
          <p:cNvSpPr>
            <a:spLocks noGrp="1"/>
          </p:cNvSpPr>
          <p:nvPr>
            <p:ph type="sldNum" sz="quarter" idx="10"/>
          </p:nvPr>
        </p:nvSpPr>
        <p:spPr/>
        <p:txBody>
          <a:bodyPr/>
          <a:lstStyle/>
          <a:p>
            <a:fld id="{C74F8D5F-EB18-ED4B-9B42-FD8905EED3E5}" type="slidenum">
              <a:rPr lang="en-GB" smtClean="0"/>
              <a:pPr/>
              <a:t>8</a:t>
            </a:fld>
            <a:endParaRPr lang="en-GB"/>
          </a:p>
        </p:txBody>
      </p:sp>
      <p:sp>
        <p:nvSpPr>
          <p:cNvPr id="5" name="Espace réservé du pied de page 4"/>
          <p:cNvSpPr>
            <a:spLocks noGrp="1"/>
          </p:cNvSpPr>
          <p:nvPr>
            <p:ph type="ftr" sz="quarter" idx="11"/>
          </p:nvPr>
        </p:nvSpPr>
        <p:spPr/>
        <p:txBody>
          <a:bodyPr/>
          <a:lstStyle/>
          <a:p>
            <a:r>
              <a:rPr lang="en-GB" smtClean="0"/>
              <a:t>Prof. responsable : Mélanie Tremblay</a:t>
            </a:r>
            <a:endParaRPr lang="en-GB"/>
          </a:p>
        </p:txBody>
      </p:sp>
      <p:sp>
        <p:nvSpPr>
          <p:cNvPr id="6" name="Espace réservé de l'en-tête 5"/>
          <p:cNvSpPr>
            <a:spLocks noGrp="1"/>
          </p:cNvSpPr>
          <p:nvPr>
            <p:ph type="hdr" sz="quarter" idx="12"/>
          </p:nvPr>
        </p:nvSpPr>
        <p:spPr/>
        <p:txBody>
          <a:bodyPr/>
          <a:lstStyle/>
          <a:p>
            <a:r>
              <a:rPr lang="en-GB" smtClean="0"/>
              <a:t>Module 1 : De l'agir mathématique au traitement de situations espéré</a:t>
            </a:r>
            <a:endParaRPr lang="en-GB"/>
          </a:p>
        </p:txBody>
      </p:sp>
    </p:spTree>
    <p:extLst>
      <p:ext uri="{BB962C8B-B14F-4D97-AF65-F5344CB8AC3E}">
        <p14:creationId xmlns:p14="http://schemas.microsoft.com/office/powerpoint/2010/main" val="99268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74F8D5F-EB18-ED4B-9B42-FD8905EED3E5}" type="slidenum">
              <a:rPr lang="en-GB" smtClean="0"/>
              <a:pPr/>
              <a:t>9</a:t>
            </a:fld>
            <a:endParaRPr lang="en-GB"/>
          </a:p>
        </p:txBody>
      </p:sp>
      <p:sp>
        <p:nvSpPr>
          <p:cNvPr id="5" name="Espace réservé du pied de page 4"/>
          <p:cNvSpPr>
            <a:spLocks noGrp="1"/>
          </p:cNvSpPr>
          <p:nvPr>
            <p:ph type="ftr" sz="quarter" idx="11"/>
          </p:nvPr>
        </p:nvSpPr>
        <p:spPr/>
        <p:txBody>
          <a:bodyPr/>
          <a:lstStyle/>
          <a:p>
            <a:r>
              <a:rPr lang="en-GB" smtClean="0"/>
              <a:t>Prof. responsable : Mélanie Tremblay</a:t>
            </a:r>
            <a:endParaRPr lang="en-GB"/>
          </a:p>
        </p:txBody>
      </p:sp>
      <p:sp>
        <p:nvSpPr>
          <p:cNvPr id="6" name="Espace réservé de l'en-tête 5"/>
          <p:cNvSpPr>
            <a:spLocks noGrp="1"/>
          </p:cNvSpPr>
          <p:nvPr>
            <p:ph type="hdr" sz="quarter" idx="12"/>
          </p:nvPr>
        </p:nvSpPr>
        <p:spPr/>
        <p:txBody>
          <a:bodyPr/>
          <a:lstStyle/>
          <a:p>
            <a:r>
              <a:rPr lang="en-GB" smtClean="0"/>
              <a:t>Module 1 : De l'agir mathématique au traitement de situations espéré</a:t>
            </a:r>
            <a:endParaRPr lang="en-GB"/>
          </a:p>
        </p:txBody>
      </p:sp>
    </p:spTree>
    <p:extLst>
      <p:ext uri="{BB962C8B-B14F-4D97-AF65-F5344CB8AC3E}">
        <p14:creationId xmlns:p14="http://schemas.microsoft.com/office/powerpoint/2010/main" val="99268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kumimoji="1" lang="fr-CA" sz="1200" kern="1200" dirty="0" smtClean="0">
                <a:solidFill>
                  <a:schemeClr val="tx1"/>
                </a:solidFill>
                <a:effectLst/>
                <a:latin typeface="Times New Roman" charset="0"/>
                <a:ea typeface="ＭＳ Ｐゴシック" charset="0"/>
                <a:cs typeface="+mn-cs"/>
              </a:rPr>
              <a:t>Deborah L. Ball et </a:t>
            </a:r>
            <a:r>
              <a:rPr kumimoji="1" lang="fr-CA" sz="1200" kern="1200" dirty="0" err="1" smtClean="0">
                <a:solidFill>
                  <a:schemeClr val="tx1"/>
                </a:solidFill>
                <a:effectLst/>
                <a:latin typeface="Times New Roman" charset="0"/>
                <a:ea typeface="ＭＳ Ｐゴシック" charset="0"/>
                <a:cs typeface="+mn-cs"/>
              </a:rPr>
              <a:t>Hyman</a:t>
            </a:r>
            <a:r>
              <a:rPr kumimoji="1" lang="fr-CA" sz="1200" kern="1200" dirty="0" smtClean="0">
                <a:solidFill>
                  <a:schemeClr val="tx1"/>
                </a:solidFill>
                <a:effectLst/>
                <a:latin typeface="Times New Roman" charset="0"/>
                <a:ea typeface="ＭＳ Ｐゴシック" charset="0"/>
                <a:cs typeface="+mn-cs"/>
              </a:rPr>
              <a:t> Bass (2003) enrichissent ce qui précède en ajoutant que la proposition de problèmes ouverts, bien qu’à favoriser, ne suffit pas à engager les élèves dans une activité dont l’objet visé est l’élaboration de raisonnements mathématiques, lesquels contribuent à façonner les différents sens associées aux savoirs mathématiques. Ball et Bass ajoutent que les enseignants ne devraient pas se contenter d’inviter les élèves à expliquer leur raisonnement ;  ils devraient aussi apprendre à pouvoir juger d’eux-mêmes de la pertinence et de la qualité du raisonnement d’un pair, jugement dont la perfectibilité s’accroîtra par la rencontre d’idées différentes proposées par les autres élèves et par l’enseignant (Tremblay et Dumas, 2012). </a:t>
            </a:r>
            <a:r>
              <a:rPr kumimoji="1" lang="fr-CA" sz="1200" kern="1200" dirty="0" err="1" smtClean="0">
                <a:solidFill>
                  <a:schemeClr val="tx1"/>
                </a:solidFill>
                <a:effectLst/>
                <a:latin typeface="Times New Roman" charset="0"/>
                <a:ea typeface="ＭＳ Ｐゴシック" charset="0"/>
                <a:cs typeface="+mn-cs"/>
              </a:rPr>
              <a:t>Hassane</a:t>
            </a:r>
            <a:r>
              <a:rPr kumimoji="1" lang="fr-CA" sz="1200" kern="1200" dirty="0" smtClean="0">
                <a:solidFill>
                  <a:schemeClr val="tx1"/>
                </a:solidFill>
                <a:effectLst/>
                <a:latin typeface="Times New Roman" charset="0"/>
                <a:ea typeface="ＭＳ Ｐゴシック" charset="0"/>
                <a:cs typeface="+mn-cs"/>
              </a:rPr>
              <a:t> </a:t>
            </a:r>
            <a:r>
              <a:rPr kumimoji="1" lang="fr-CA" sz="1200" kern="1200" dirty="0" err="1" smtClean="0">
                <a:solidFill>
                  <a:schemeClr val="tx1"/>
                </a:solidFill>
                <a:effectLst/>
                <a:latin typeface="Times New Roman" charset="0"/>
                <a:ea typeface="ＭＳ Ｐゴシック" charset="0"/>
                <a:cs typeface="+mn-cs"/>
              </a:rPr>
              <a:t>Squalli</a:t>
            </a:r>
            <a:r>
              <a:rPr kumimoji="1" lang="fr-CA" sz="1200" kern="1200" dirty="0" smtClean="0">
                <a:solidFill>
                  <a:schemeClr val="tx1"/>
                </a:solidFill>
                <a:effectLst/>
                <a:latin typeface="Times New Roman" charset="0"/>
                <a:ea typeface="ＭＳ Ｐゴシック" charset="0"/>
                <a:cs typeface="+mn-cs"/>
              </a:rPr>
              <a:t> et ses collègues (2007) illustrent Contrairement aux problèmes qui visent spécifiquement l’introduction de nouveaux savoirs, les problèmes ouverts favorisent la recherche (faire des essais, conjecturer, tester…). Bref,  le développement de compétences d’ordre davantage </a:t>
            </a:r>
            <a:r>
              <a:rPr kumimoji="1" lang="fr-CA" sz="1200" kern="1200" dirty="0" err="1" smtClean="0">
                <a:solidFill>
                  <a:schemeClr val="tx1"/>
                </a:solidFill>
                <a:effectLst/>
                <a:latin typeface="Times New Roman" charset="0"/>
                <a:ea typeface="ＭＳ Ｐゴシック" charset="0"/>
                <a:cs typeface="+mn-cs"/>
              </a:rPr>
              <a:t>méthologique</a:t>
            </a:r>
            <a:r>
              <a:rPr kumimoji="1" lang="fr-CA" sz="1200" kern="1200" dirty="0" smtClean="0">
                <a:solidFill>
                  <a:schemeClr val="tx1"/>
                </a:solidFill>
                <a:effectLst/>
                <a:latin typeface="Times New Roman" charset="0"/>
                <a:ea typeface="ＭＳ Ｐゴシック" charset="0"/>
                <a:cs typeface="+mn-cs"/>
              </a:rPr>
              <a:t>. </a:t>
            </a:r>
          </a:p>
          <a:p>
            <a:endParaRPr lang="fr-FR" dirty="0"/>
          </a:p>
        </p:txBody>
      </p:sp>
      <p:sp>
        <p:nvSpPr>
          <p:cNvPr id="4" name="Espace réservé du numéro de diapositive 3"/>
          <p:cNvSpPr>
            <a:spLocks noGrp="1"/>
          </p:cNvSpPr>
          <p:nvPr>
            <p:ph type="sldNum" sz="quarter" idx="10"/>
          </p:nvPr>
        </p:nvSpPr>
        <p:spPr/>
        <p:txBody>
          <a:bodyPr/>
          <a:lstStyle/>
          <a:p>
            <a:fld id="{C74F8D5F-EB18-ED4B-9B42-FD8905EED3E5}" type="slidenum">
              <a:rPr lang="en-GB" smtClean="0"/>
              <a:pPr/>
              <a:t>12</a:t>
            </a:fld>
            <a:endParaRPr lang="en-GB"/>
          </a:p>
        </p:txBody>
      </p:sp>
      <p:sp>
        <p:nvSpPr>
          <p:cNvPr id="5" name="Espace réservé du pied de page 4"/>
          <p:cNvSpPr>
            <a:spLocks noGrp="1"/>
          </p:cNvSpPr>
          <p:nvPr>
            <p:ph type="ftr" sz="quarter" idx="11"/>
          </p:nvPr>
        </p:nvSpPr>
        <p:spPr/>
        <p:txBody>
          <a:bodyPr/>
          <a:lstStyle/>
          <a:p>
            <a:r>
              <a:rPr lang="en-GB" smtClean="0"/>
              <a:t>Prof. responsable : Mélanie Tremblay</a:t>
            </a:r>
            <a:endParaRPr lang="en-GB"/>
          </a:p>
        </p:txBody>
      </p:sp>
      <p:sp>
        <p:nvSpPr>
          <p:cNvPr id="6" name="Espace réservé de l'en-tête 5"/>
          <p:cNvSpPr>
            <a:spLocks noGrp="1"/>
          </p:cNvSpPr>
          <p:nvPr>
            <p:ph type="hdr" sz="quarter" idx="12"/>
          </p:nvPr>
        </p:nvSpPr>
        <p:spPr/>
        <p:txBody>
          <a:bodyPr/>
          <a:lstStyle/>
          <a:p>
            <a:r>
              <a:rPr lang="en-GB" smtClean="0"/>
              <a:t>Module 1 : De l'agir mathématique au traitement de situations espéré</a:t>
            </a:r>
            <a:endParaRPr lang="en-GB"/>
          </a:p>
        </p:txBody>
      </p:sp>
    </p:spTree>
    <p:extLst>
      <p:ext uri="{BB962C8B-B14F-4D97-AF65-F5344CB8AC3E}">
        <p14:creationId xmlns:p14="http://schemas.microsoft.com/office/powerpoint/2010/main" val="99268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fr-CA" smtClean="0"/>
              <a:t>Cliquez et modifiez le titre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Cliquez pour modifier le style des sous-titres du masque</a:t>
            </a:r>
            <a:endParaRPr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pPr algn="r" eaLnBrk="1" latinLnBrk="0" hangingPunct="1"/>
            <a:fld id="{8C592886-E571-45D5-8B56-343DC94F8FA6}" type="slidenum">
              <a:rPr kumimoji="0" lang="en-US" smtClean="0"/>
              <a:t>‹#›</a:t>
            </a:fld>
            <a:endParaRPr kumimoji="0" lang="en-US" dirty="0">
              <a:solidFill>
                <a:schemeClr val="tx2">
                  <a:shade val="90000"/>
                </a:scheme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3571D31-B3A4-ED40-B6B5-43118BCD93E1}"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fr-CA" smtClean="0"/>
              <a:t>Cliquez et modifiez le titre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Date Placeholder 4"/>
          <p:cNvSpPr>
            <a:spLocks noGrp="1"/>
          </p:cNvSpPr>
          <p:nvPr>
            <p:ph type="dt" sz="half" idx="10"/>
          </p:nvPr>
        </p:nvSpPr>
        <p:spPr/>
        <p:txBody>
          <a:bodyPr/>
          <a:lstStyle>
            <a:lvl1pPr>
              <a:defRPr>
                <a:solidFill>
                  <a:schemeClr val="bg1"/>
                </a:solidFill>
              </a:defRPr>
            </a:lvl1p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fr-CA" smtClean="0"/>
              <a:t>Cliquez et modifiez le titre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Date Placeholder 4"/>
          <p:cNvSpPr>
            <a:spLocks noGrp="1"/>
          </p:cNvSpPr>
          <p:nvPr>
            <p:ph type="dt" sz="half" idx="10"/>
          </p:nvPr>
        </p:nvSpPr>
        <p:spPr/>
        <p:txBody>
          <a:bodyPr/>
          <a:lstStyle>
            <a:lvl1pPr>
              <a:defRPr>
                <a:solidFill>
                  <a:schemeClr val="bg1"/>
                </a:solidFill>
              </a:defRPr>
            </a:lvl1p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775CF6-6BDF-2D4C-8983-45B4FECCBC97}" type="slidenum">
              <a:rPr lang="en-GB" smtClean="0"/>
              <a:pPr/>
              <a:t>‹#›</a:t>
            </a:fld>
            <a:endParaRPr lang="en-GB"/>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fr-CA" smtClean="0"/>
              <a:t>Faire glisser l'image vers l'espace réservé ou cliquer sur l'icône pour l'ajouter</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images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fr-CA" smtClean="0"/>
              <a:t>Cliquez et modifiez le titre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Date Placeholder 4"/>
          <p:cNvSpPr>
            <a:spLocks noGrp="1"/>
          </p:cNvSpPr>
          <p:nvPr>
            <p:ph type="dt" sz="half" idx="10"/>
          </p:nvPr>
        </p:nvSpPr>
        <p:spPr/>
        <p:txBody>
          <a:bodyPr/>
          <a:lstStyle>
            <a:lvl1pPr>
              <a:defRPr>
                <a:solidFill>
                  <a:schemeClr val="bg1"/>
                </a:solidFill>
              </a:defRPr>
            </a:lvl1p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24A1D9-BFF8-B546-867C-5C253D487C79}" type="slidenum">
              <a:rPr lang="en-GB" smtClean="0"/>
              <a:pPr/>
              <a:t>‹#›</a:t>
            </a:fld>
            <a:endParaRPr lang="en-GB"/>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fr-CA" smtClean="0"/>
              <a:t>Faire glisser l'image vers l'espace réservé ou cliquer sur l'icône pour l'ajouter</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fr-CA" smtClean="0"/>
              <a:t>Faire glisser l'image vers l'espace réservé ou cliquer sur l'icône pour l'ajouter</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fr-CA" smtClean="0"/>
              <a:t>Faire glisser l'image vers l'espace réservé ou cliquer sur l'icône pour l'ajouter</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et modifiez le titre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71F3E7-6561-7B4B-BB18-2CD70B40DBD1}" type="slidenum">
              <a:rPr lang="en-GB" smtClean="0"/>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fr-CA" smtClean="0"/>
              <a:t>Cliquez et modifiez le titre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819777-CF24-F940-8FFF-A1CC55FB6051}" type="slidenum">
              <a:rPr lang="en-GB" smtClean="0"/>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Ferme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524A1D9-BFF8-B546-867C-5C253D487C79}"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et modifiez le titre</a:t>
            </a:r>
            <a:endParaRPr/>
          </a:p>
        </p:txBody>
      </p:sp>
      <p:sp>
        <p:nvSpPr>
          <p:cNvPr id="3" name="Content Placeholder 2"/>
          <p:cNvSpPr>
            <a:spLocks noGrp="1"/>
          </p:cNvSpPr>
          <p:nvPr>
            <p:ph idx="1"/>
          </p:nvPr>
        </p:nvSpPr>
        <p:spPr/>
        <p:txBody>
          <a:bodyPr/>
          <a:lstStyle>
            <a:lvl5pPr>
              <a:defRPr/>
            </a:lvl5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972520-584C-A740-8F14-18C2F5E5CABD}"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fr-CA" smtClean="0"/>
              <a:t>Cliquez et modifiez le titre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smtClean="0"/>
              <a:t>Cliquez pour modifier les styles du texte du masque</a:t>
            </a:r>
          </a:p>
        </p:txBody>
      </p:sp>
      <p:sp>
        <p:nvSpPr>
          <p:cNvPr id="4" name="Date Placeholder 3"/>
          <p:cNvSpPr>
            <a:spLocks noGrp="1"/>
          </p:cNvSpPr>
          <p:nvPr>
            <p:ph type="dt" sz="half" idx="10"/>
          </p:nvPr>
        </p:nvSpPr>
        <p:spPr/>
        <p:txBody>
          <a:bodyPr/>
          <a:lstStyle>
            <a:lvl1pPr>
              <a:defRPr>
                <a:solidFill>
                  <a:schemeClr val="bg1"/>
                </a:solidFill>
              </a:defRPr>
            </a:lvl1pPr>
          </a:lstStyle>
          <a:p>
            <a:endParaRPr lang="en-GB"/>
          </a:p>
        </p:txBody>
      </p:sp>
      <p:sp>
        <p:nvSpPr>
          <p:cNvPr id="5" name="Footer Placeholder 4"/>
          <p:cNvSpPr>
            <a:spLocks noGrp="1"/>
          </p:cNvSpPr>
          <p:nvPr>
            <p:ph type="ftr" sz="quarter" idx="11"/>
          </p:nvPr>
        </p:nvSpPr>
        <p:spPr>
          <a:xfrm>
            <a:off x="7238999" y="6356350"/>
            <a:ext cx="1446213" cy="365125"/>
          </a:xfrm>
        </p:spPr>
        <p:txBody>
          <a:body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33ED56FF-5F14-CA41-9A71-6E9A25F28C5A}"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et modifiez le titre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D1165D-6C77-5A4A-B811-7DB97B2408BE}"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A" smtClean="0"/>
              <a:t>Cliquez et modifiez le titre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B100817-F85E-0A4C-97BC-D11E6D4CB740}"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us, Haut et b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et modifiez le titre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24A1D9-BFF8-B546-867C-5C253D487C79}" type="slidenum">
              <a:rPr lang="en-GB" smtClean="0"/>
              <a:pPr/>
              <a:t>‹#›</a:t>
            </a:fld>
            <a:endParaRPr lang="en-GB"/>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et modifiez le titre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24A1D9-BFF8-B546-867C-5C253D487C79}" type="slidenum">
              <a:rPr lang="en-GB" smtClean="0"/>
              <a:pPr/>
              <a:t>‹#›</a:t>
            </a:fld>
            <a:endParaRPr lang="en-GB"/>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et modifiez le titre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24A1D9-BFF8-B546-867C-5C253D487C79}" type="slidenum">
              <a:rPr lang="en-GB" smtClean="0"/>
              <a:pPr/>
              <a:t>‹#›</a:t>
            </a:fld>
            <a:endParaRPr lang="en-GB"/>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et modifiez le titre</a:t>
            </a:r>
            <a:endParaRPr/>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BF6DA46-0D94-DE46-A0F6-2CC0CC9DFD4F}"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fr-CA" smtClean="0"/>
              <a:t>Cliquez et modifiez le titre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fr-CA" dirty="0" smtClean="0"/>
              <a:t>Cliquez pour modifier les styles du texte du masque</a:t>
            </a:r>
          </a:p>
          <a:p>
            <a:pPr lvl="1"/>
            <a:r>
              <a:rPr lang="fr-CA" dirty="0" smtClean="0"/>
              <a:t>Deuxième niveau</a:t>
            </a:r>
          </a:p>
          <a:p>
            <a:pPr lvl="2"/>
            <a:r>
              <a:rPr lang="fr-CA" dirty="0" smtClean="0"/>
              <a:t>Troisième niveau</a:t>
            </a:r>
          </a:p>
          <a:p>
            <a:pPr lvl="3"/>
            <a:r>
              <a:rPr lang="fr-CA" dirty="0" smtClean="0"/>
              <a:t>Quatrième niveau</a:t>
            </a:r>
          </a:p>
          <a:p>
            <a:pPr lvl="4"/>
            <a:r>
              <a:rPr lang="fr-CA" dirty="0" smtClean="0"/>
              <a:t>Cinquième niveau</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GB"/>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GB"/>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4524A1D9-BFF8-B546-867C-5C253D487C79}"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 id="2147484010" r:id="rId12"/>
    <p:sldLayoutId id="2147484011" r:id="rId13"/>
    <p:sldLayoutId id="2147484012" r:id="rId14"/>
    <p:sldLayoutId id="2147484013" r:id="rId15"/>
    <p:sldLayoutId id="2147484014" r:id="rId16"/>
  </p:sldLayoutIdLst>
  <p:hf hdr="0" ftr="0" dt="0"/>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charset="2"/>
        <a:buChar char="v"/>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charset="2"/>
        <a:buChar char="v"/>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charset="2"/>
        <a:buChar char="v"/>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charset="2"/>
        <a:buChar char="v"/>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charset="2"/>
        <a:buChar char="v"/>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gif"/><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microsoft.com/office/2007/relationships/hdphoto" Target="../media/hdphoto1.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emf"/><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diagramData" Target="../diagrams/data3.xml"/><Relationship Id="rId5" Type="http://schemas.openxmlformats.org/officeDocument/2006/relationships/diagramLayout" Target="../diagrams/layout3.xml"/><Relationship Id="rId6" Type="http://schemas.openxmlformats.org/officeDocument/2006/relationships/diagramQuickStyle" Target="../diagrams/quickStyle3.xml"/><Relationship Id="rId7" Type="http://schemas.openxmlformats.org/officeDocument/2006/relationships/diagramColors" Target="../diagrams/colors3.xml"/><Relationship Id="rId8"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a:xfrm>
            <a:off x="457199" y="1066800"/>
            <a:ext cx="8228013" cy="1927225"/>
          </a:xfrm>
        </p:spPr>
        <p:txBody>
          <a:bodyPr>
            <a:noAutofit/>
          </a:bodyPr>
          <a:lstStyle/>
          <a:p>
            <a:pPr lvl="0"/>
            <a:r>
              <a:rPr lang="fr-CA" sz="3600" b="1" dirty="0"/>
              <a:t>Projet provincial d’accompagnement  </a:t>
            </a:r>
            <a:r>
              <a:rPr lang="fr-CA" sz="3600" b="1" dirty="0" smtClean="0"/>
              <a:t>des </a:t>
            </a:r>
            <a:r>
              <a:rPr lang="fr-CA" sz="3600" b="1" dirty="0"/>
              <a:t>enseignants de FGA dans l’implantation du nouveau programme de mathématique en FBD.</a:t>
            </a:r>
            <a:endParaRPr lang="fr-CA" sz="3600" dirty="0"/>
          </a:p>
        </p:txBody>
      </p:sp>
      <p:sp>
        <p:nvSpPr>
          <p:cNvPr id="4101" name="Rectangle 5"/>
          <p:cNvSpPr>
            <a:spLocks noGrp="1" noChangeArrowheads="1"/>
          </p:cNvSpPr>
          <p:nvPr>
            <p:ph type="subTitle" idx="1"/>
          </p:nvPr>
        </p:nvSpPr>
        <p:spPr/>
        <p:txBody>
          <a:bodyPr>
            <a:normAutofit fontScale="92500" lnSpcReduction="10000"/>
          </a:bodyPr>
          <a:lstStyle/>
          <a:p>
            <a:r>
              <a:rPr lang="en-GB" dirty="0" err="1" smtClean="0"/>
              <a:t>Professeures</a:t>
            </a:r>
            <a:r>
              <a:rPr lang="en-GB" dirty="0" smtClean="0"/>
              <a:t>/</a:t>
            </a:r>
            <a:r>
              <a:rPr lang="en-GB" dirty="0" err="1" smtClean="0"/>
              <a:t>chercheures</a:t>
            </a:r>
            <a:r>
              <a:rPr lang="en-GB" dirty="0" smtClean="0"/>
              <a:t> </a:t>
            </a:r>
            <a:r>
              <a:rPr lang="en-GB" dirty="0" err="1" smtClean="0"/>
              <a:t>impliquées</a:t>
            </a:r>
            <a:r>
              <a:rPr lang="en-GB" dirty="0" smtClean="0"/>
              <a:t> : </a:t>
            </a:r>
            <a:endParaRPr lang="en-GB" dirty="0"/>
          </a:p>
          <a:p>
            <a:r>
              <a:rPr lang="en-GB" dirty="0" smtClean="0"/>
              <a:t>Nathalie </a:t>
            </a:r>
            <a:r>
              <a:rPr lang="en-GB" dirty="0" err="1" smtClean="0"/>
              <a:t>Loyes</a:t>
            </a:r>
            <a:r>
              <a:rPr lang="en-GB" dirty="0" smtClean="0"/>
              <a:t>, U. de Montréal</a:t>
            </a:r>
          </a:p>
          <a:p>
            <a:r>
              <a:rPr lang="en-GB" dirty="0"/>
              <a:t>Isabelle </a:t>
            </a:r>
            <a:r>
              <a:rPr lang="en-GB" dirty="0" err="1"/>
              <a:t>Nizet</a:t>
            </a:r>
            <a:r>
              <a:rPr lang="en-GB" dirty="0"/>
              <a:t>, U. </a:t>
            </a:r>
            <a:r>
              <a:rPr lang="en-GB" dirty="0" err="1" smtClean="0"/>
              <a:t>Sherbrooke</a:t>
            </a:r>
            <a:endParaRPr lang="en-GB" dirty="0" smtClean="0"/>
          </a:p>
          <a:p>
            <a:r>
              <a:rPr lang="en-GB" b="1" dirty="0" err="1"/>
              <a:t>Mélanie</a:t>
            </a:r>
            <a:r>
              <a:rPr lang="en-GB" b="1" dirty="0"/>
              <a:t> Tremblay, UQAR-campus </a:t>
            </a:r>
            <a:r>
              <a:rPr lang="en-GB" b="1" dirty="0" err="1"/>
              <a:t>Lévis</a:t>
            </a:r>
            <a:endParaRPr lang="en-GB" b="1" dirty="0"/>
          </a:p>
          <a:p>
            <a:endParaRPr lang="en-GB" dirty="0"/>
          </a:p>
          <a:p>
            <a:endParaRPr lang="en-GB" dirty="0"/>
          </a:p>
        </p:txBody>
      </p:sp>
      <p:pic>
        <p:nvPicPr>
          <p:cNvPr id="2" name="Image 1"/>
          <p:cNvPicPr>
            <a:picLocks noChangeAspect="1"/>
          </p:cNvPicPr>
          <p:nvPr/>
        </p:nvPicPr>
        <p:blipFill rotWithShape="1">
          <a:blip r:embed="rId3"/>
          <a:srcRect l="5694" t="17990" r="7222" b="14016"/>
          <a:stretch/>
        </p:blipFill>
        <p:spPr>
          <a:xfrm>
            <a:off x="6781800" y="6016519"/>
            <a:ext cx="2286000" cy="689081"/>
          </a:xfrm>
          <a:prstGeom prst="rect">
            <a:avLst/>
          </a:prstGeom>
        </p:spPr>
      </p:pic>
      <p:pic>
        <p:nvPicPr>
          <p:cNvPr id="11" name="Image 10" descr="UdeM_RVB.gif"/>
          <p:cNvPicPr>
            <a:picLocks noChangeAspect="1"/>
          </p:cNvPicPr>
          <p:nvPr/>
        </p:nvPicPr>
        <p:blipFill rotWithShape="1">
          <a:blip r:embed="rId4">
            <a:extLst>
              <a:ext uri="{28A0092B-C50C-407E-A947-70E740481C1C}">
                <a14:useLocalDpi xmlns:a14="http://schemas.microsoft.com/office/drawing/2010/main" val="0"/>
              </a:ext>
            </a:extLst>
          </a:blip>
          <a:srcRect l="8656" t="14976" r="7972" b="12078"/>
          <a:stretch/>
        </p:blipFill>
        <p:spPr>
          <a:xfrm>
            <a:off x="4724400" y="5943600"/>
            <a:ext cx="1846967" cy="762000"/>
          </a:xfrm>
          <a:prstGeom prst="rect">
            <a:avLst/>
          </a:prstGeom>
        </p:spPr>
      </p:pic>
      <p:pic>
        <p:nvPicPr>
          <p:cNvPr id="12" name="Image 11"/>
          <p:cNvPicPr>
            <a:picLocks noChangeAspect="1"/>
          </p:cNvPicPr>
          <p:nvPr/>
        </p:nvPicPr>
        <p:blipFill>
          <a:blip r:embed="rId5"/>
          <a:stretch>
            <a:fillRect/>
          </a:stretch>
        </p:blipFill>
        <p:spPr>
          <a:xfrm>
            <a:off x="152400" y="6019800"/>
            <a:ext cx="1443220" cy="790746"/>
          </a:xfrm>
          <a:prstGeom prst="rect">
            <a:avLst/>
          </a:prstGeom>
        </p:spPr>
      </p:pic>
      <p:pic>
        <p:nvPicPr>
          <p:cNvPr id="13" name="Image 12" descr="UdeS_coul_72dpi.png"/>
          <p:cNvPicPr>
            <a:picLocks noChangeAspect="1"/>
          </p:cNvPicPr>
          <p:nvPr/>
        </p:nvPicPr>
        <p:blipFill rotWithShape="1">
          <a:blip r:embed="rId6">
            <a:extLst>
              <a:ext uri="{28A0092B-C50C-407E-A947-70E740481C1C}">
                <a14:useLocalDpi xmlns:a14="http://schemas.microsoft.com/office/drawing/2010/main" val="0"/>
              </a:ext>
            </a:extLst>
          </a:blip>
          <a:srcRect l="5341" t="15790" r="5692" b="16841"/>
          <a:stretch/>
        </p:blipFill>
        <p:spPr>
          <a:xfrm>
            <a:off x="1828800" y="6019800"/>
            <a:ext cx="2717008" cy="533400"/>
          </a:xfrm>
          <a:prstGeom prst="rect">
            <a:avLst/>
          </a:prstGeom>
        </p:spPr>
      </p:pic>
      <p:sp>
        <p:nvSpPr>
          <p:cNvPr id="4" name="Espace réservé du numéro de diapositive 3"/>
          <p:cNvSpPr>
            <a:spLocks noGrp="1"/>
          </p:cNvSpPr>
          <p:nvPr>
            <p:ph type="sldNum" sz="quarter" idx="12"/>
          </p:nvPr>
        </p:nvSpPr>
        <p:spPr/>
        <p:txBody>
          <a:bodyPr/>
          <a:lstStyle/>
          <a:p>
            <a:pPr algn="r" eaLnBrk="1" latinLnBrk="0" hangingPunct="1"/>
            <a:fld id="{8C592886-E571-45D5-8B56-343DC94F8FA6}" type="slidenum">
              <a:rPr kumimoji="0" lang="en-US" smtClean="0"/>
              <a:t>1</a:t>
            </a:fld>
            <a:endParaRPr kumimoji="0" lang="en-US" dirty="0">
              <a:solidFill>
                <a:schemeClr val="tx2">
                  <a:shade val="90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667000"/>
            <a:ext cx="8404225" cy="1981200"/>
          </a:xfrm>
        </p:spPr>
        <p:txBody>
          <a:bodyPr>
            <a:normAutofit/>
          </a:bodyPr>
          <a:lstStyle/>
          <a:p>
            <a:pPr marL="0" indent="0">
              <a:buNone/>
            </a:pPr>
            <a:r>
              <a:rPr lang="fr-CA" sz="2600" dirty="0" smtClean="0"/>
              <a:t>Dans une perspective d’obtention d’un diplôme de 5</a:t>
            </a:r>
            <a:r>
              <a:rPr lang="fr-CA" sz="2600" baseline="30000" dirty="0" smtClean="0"/>
              <a:t>e</a:t>
            </a:r>
            <a:r>
              <a:rPr lang="fr-CA" sz="2600" dirty="0" smtClean="0"/>
              <a:t> secondaire, </a:t>
            </a:r>
            <a:r>
              <a:rPr lang="fr-CA" sz="2600" dirty="0"/>
              <a:t>l</a:t>
            </a:r>
            <a:r>
              <a:rPr lang="fr-CA" sz="2600" dirty="0" smtClean="0"/>
              <a:t>’agir </a:t>
            </a:r>
            <a:r>
              <a:rPr lang="fr-CA" sz="2600" dirty="0"/>
              <a:t>mathématique </a:t>
            </a:r>
            <a:r>
              <a:rPr lang="fr-CA" sz="2600" dirty="0" smtClean="0"/>
              <a:t>espéré en résolution de problèmes devrait entremêler, </a:t>
            </a:r>
            <a:r>
              <a:rPr lang="fr-CA" sz="2600" dirty="0"/>
              <a:t>de façon dynamique,  </a:t>
            </a:r>
            <a:r>
              <a:rPr lang="fr-CA" sz="2600" dirty="0" smtClean="0"/>
              <a:t>différentes actions</a:t>
            </a:r>
            <a:r>
              <a:rPr lang="fr-FR" dirty="0"/>
              <a:t>.</a:t>
            </a:r>
            <a:endParaRPr lang="fr-CA" sz="2600" dirty="0" smtClean="0"/>
          </a:p>
        </p:txBody>
      </p:sp>
      <p:sp>
        <p:nvSpPr>
          <p:cNvPr id="4" name="Espace réservé du numéro de diapositive 3"/>
          <p:cNvSpPr>
            <a:spLocks noGrp="1"/>
          </p:cNvSpPr>
          <p:nvPr>
            <p:ph type="sldNum" sz="quarter" idx="12"/>
          </p:nvPr>
        </p:nvSpPr>
        <p:spPr/>
        <p:txBody>
          <a:bodyPr/>
          <a:lstStyle/>
          <a:p>
            <a:fld id="{58972520-584C-A740-8F14-18C2F5E5CABD}" type="slidenum">
              <a:rPr lang="en-GB" smtClean="0"/>
              <a:pPr/>
              <a:t>10</a:t>
            </a:fld>
            <a:endParaRPr lang="en-GB"/>
          </a:p>
        </p:txBody>
      </p:sp>
    </p:spTree>
    <p:extLst>
      <p:ext uri="{BB962C8B-B14F-4D97-AF65-F5344CB8AC3E}">
        <p14:creationId xmlns:p14="http://schemas.microsoft.com/office/powerpoint/2010/main" val="246588442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Actions espérées</a:t>
            </a:r>
            <a:endParaRPr lang="fr-FR" dirty="0"/>
          </a:p>
        </p:txBody>
      </p:sp>
      <p:pic>
        <p:nvPicPr>
          <p:cNvPr id="4" name="Image 3" descr="SP Actions associées.jpg"/>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bwMode="auto">
          <a:xfrm>
            <a:off x="1676400" y="2209800"/>
            <a:ext cx="5715000" cy="4800600"/>
          </a:xfrm>
          <a:prstGeom prst="rect">
            <a:avLst/>
          </a:prstGeom>
          <a:noFill/>
          <a:ln w="9525">
            <a:noFill/>
            <a:miter lim="800000"/>
            <a:headEnd/>
            <a:tailEnd/>
          </a:ln>
        </p:spPr>
      </p:pic>
      <p:sp>
        <p:nvSpPr>
          <p:cNvPr id="5" name="Espace réservé du numéro de diapositive 4"/>
          <p:cNvSpPr>
            <a:spLocks noGrp="1"/>
          </p:cNvSpPr>
          <p:nvPr>
            <p:ph type="sldNum" sz="quarter" idx="12"/>
          </p:nvPr>
        </p:nvSpPr>
        <p:spPr/>
        <p:txBody>
          <a:bodyPr/>
          <a:lstStyle/>
          <a:p>
            <a:fld id="{58972520-584C-A740-8F14-18C2F5E5CABD}" type="slidenum">
              <a:rPr lang="en-GB" smtClean="0"/>
              <a:pPr/>
              <a:t>11</a:t>
            </a:fld>
            <a:endParaRPr lang="en-GB"/>
          </a:p>
        </p:txBody>
      </p:sp>
    </p:spTree>
    <p:extLst>
      <p:ext uri="{BB962C8B-B14F-4D97-AF65-F5344CB8AC3E}">
        <p14:creationId xmlns:p14="http://schemas.microsoft.com/office/powerpoint/2010/main" val="126655918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457200"/>
            <a:ext cx="8229600" cy="1143000"/>
          </a:xfrm>
        </p:spPr>
        <p:txBody>
          <a:bodyPr/>
          <a:lstStyle/>
          <a:p>
            <a:r>
              <a:rPr lang="en-GB" dirty="0" err="1" smtClean="0">
                <a:solidFill>
                  <a:srgbClr val="FFFFFF"/>
                </a:solidFill>
              </a:rPr>
              <a:t>Apprendre</a:t>
            </a:r>
            <a:r>
              <a:rPr lang="en-GB" dirty="0" smtClean="0">
                <a:solidFill>
                  <a:srgbClr val="FFFFFF"/>
                </a:solidFill>
              </a:rPr>
              <a:t> quoi ? </a:t>
            </a:r>
            <a:br>
              <a:rPr lang="en-GB" dirty="0" smtClean="0">
                <a:solidFill>
                  <a:srgbClr val="FFFFFF"/>
                </a:solidFill>
              </a:rPr>
            </a:br>
            <a:r>
              <a:rPr lang="en-GB" dirty="0" err="1" smtClean="0">
                <a:solidFill>
                  <a:srgbClr val="FFFFFF"/>
                </a:solidFill>
              </a:rPr>
              <a:t>Ou</a:t>
            </a:r>
            <a:r>
              <a:rPr lang="en-GB" dirty="0" smtClean="0">
                <a:solidFill>
                  <a:srgbClr val="FFFFFF"/>
                </a:solidFill>
              </a:rPr>
              <a:t>  </a:t>
            </a:r>
            <a:r>
              <a:rPr lang="en-GB" dirty="0" err="1" smtClean="0">
                <a:solidFill>
                  <a:srgbClr val="FFFFFF"/>
                </a:solidFill>
              </a:rPr>
              <a:t>quand</a:t>
            </a:r>
            <a:r>
              <a:rPr lang="en-GB" dirty="0" smtClean="0">
                <a:solidFill>
                  <a:srgbClr val="FFFFFF"/>
                </a:solidFill>
              </a:rPr>
              <a:t> le «quoi» </a:t>
            </a:r>
            <a:r>
              <a:rPr lang="en-GB" dirty="0" err="1" smtClean="0">
                <a:solidFill>
                  <a:srgbClr val="FFFFFF"/>
                </a:solidFill>
              </a:rPr>
              <a:t>est</a:t>
            </a:r>
            <a:r>
              <a:rPr lang="en-GB" dirty="0" smtClean="0">
                <a:solidFill>
                  <a:srgbClr val="FFFFFF"/>
                </a:solidFill>
              </a:rPr>
              <a:t> </a:t>
            </a:r>
            <a:br>
              <a:rPr lang="en-GB" dirty="0" smtClean="0">
                <a:solidFill>
                  <a:srgbClr val="FFFFFF"/>
                </a:solidFill>
              </a:rPr>
            </a:br>
            <a:r>
              <a:rPr lang="en-GB" dirty="0" smtClean="0">
                <a:solidFill>
                  <a:srgbClr val="FFFFFF"/>
                </a:solidFill>
              </a:rPr>
              <a:t>l’«</a:t>
            </a:r>
            <a:r>
              <a:rPr lang="en-GB" dirty="0" err="1" smtClean="0">
                <a:solidFill>
                  <a:srgbClr val="FFFFFF"/>
                </a:solidFill>
              </a:rPr>
              <a:t>agir</a:t>
            </a:r>
            <a:r>
              <a:rPr lang="en-GB" dirty="0" smtClean="0">
                <a:solidFill>
                  <a:srgbClr val="FFFFFF"/>
                </a:solidFill>
              </a:rPr>
              <a:t> </a:t>
            </a:r>
            <a:r>
              <a:rPr lang="en-GB" dirty="0" err="1" smtClean="0">
                <a:solidFill>
                  <a:srgbClr val="FFFFFF"/>
                </a:solidFill>
              </a:rPr>
              <a:t>visé</a:t>
            </a:r>
            <a:r>
              <a:rPr lang="en-GB" dirty="0" smtClean="0">
                <a:solidFill>
                  <a:srgbClr val="FFFFFF"/>
                </a:solidFill>
              </a:rPr>
              <a:t>» (suite)</a:t>
            </a:r>
            <a:endParaRPr lang="en-GB" dirty="0">
              <a:solidFill>
                <a:srgbClr val="FFFFFF"/>
              </a:solidFill>
            </a:endParaRPr>
          </a:p>
        </p:txBody>
      </p:sp>
      <p:sp>
        <p:nvSpPr>
          <p:cNvPr id="28675" name="Rectangle 3"/>
          <p:cNvSpPr>
            <a:spLocks noGrp="1" noChangeArrowheads="1"/>
          </p:cNvSpPr>
          <p:nvPr>
            <p:ph idx="1"/>
          </p:nvPr>
        </p:nvSpPr>
        <p:spPr>
          <a:xfrm>
            <a:off x="304800" y="2514600"/>
            <a:ext cx="8534400" cy="4114800"/>
          </a:xfrm>
        </p:spPr>
        <p:txBody>
          <a:bodyPr>
            <a:normAutofit/>
          </a:bodyPr>
          <a:lstStyle/>
          <a:p>
            <a:r>
              <a:rPr lang="fr-CA" sz="3200" dirty="0"/>
              <a:t> </a:t>
            </a:r>
            <a:r>
              <a:rPr lang="fr-CA" sz="3200" dirty="0" smtClean="0"/>
              <a:t>La résolution de problèmes doit être jumelée d’occasions où l’adulte pourra juger de la pertinence et de la qualité de différents raisonnements. </a:t>
            </a:r>
          </a:p>
          <a:p>
            <a:pPr lvl="1">
              <a:buFont typeface="Arial"/>
              <a:buChar char="•"/>
            </a:pPr>
            <a:r>
              <a:rPr lang="fr-CA" sz="3000" i="1" dirty="0" smtClean="0"/>
              <a:t>Le développement de ce jugement ne deviendra possible que si l’on accroit les occasions de partage et de rétroaction.</a:t>
            </a:r>
            <a:endParaRPr lang="en-GB" i="1" dirty="0"/>
          </a:p>
        </p:txBody>
      </p:sp>
      <p:sp>
        <p:nvSpPr>
          <p:cNvPr id="3" name="Espace réservé du numéro de diapositive 2"/>
          <p:cNvSpPr>
            <a:spLocks noGrp="1"/>
          </p:cNvSpPr>
          <p:nvPr>
            <p:ph type="sldNum" sz="quarter" idx="12"/>
          </p:nvPr>
        </p:nvSpPr>
        <p:spPr/>
        <p:txBody>
          <a:bodyPr/>
          <a:lstStyle/>
          <a:p>
            <a:fld id="{58972520-584C-A740-8F14-18C2F5E5CABD}" type="slidenum">
              <a:rPr lang="en-GB" smtClean="0"/>
              <a:pPr/>
              <a:t>12</a:t>
            </a:fld>
            <a:endParaRPr lang="en-GB"/>
          </a:p>
        </p:txBody>
      </p:sp>
    </p:spTree>
    <p:extLst>
      <p:ext uri="{BB962C8B-B14F-4D97-AF65-F5344CB8AC3E}">
        <p14:creationId xmlns:p14="http://schemas.microsoft.com/office/powerpoint/2010/main" val="130323613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 3" descr="Communiquer parce que.jpg"/>
          <p:cNvPicPr/>
          <p:nvPr/>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Lst>
          </a:blip>
          <a:srcRect t="5023" b="-6067"/>
          <a:stretch/>
        </p:blipFill>
        <p:spPr>
          <a:xfrm>
            <a:off x="2133600" y="762000"/>
            <a:ext cx="7010400" cy="6781800"/>
          </a:xfrm>
          <a:prstGeom prst="rect">
            <a:avLst/>
          </a:prstGeom>
        </p:spPr>
      </p:pic>
      <p:pic>
        <p:nvPicPr>
          <p:cNvPr id="8"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1447800" y="-1540925"/>
            <a:ext cx="9067800" cy="16476125"/>
          </a:xfrm>
          <a:prstGeom prst="rect">
            <a:avLst/>
          </a:prstGeom>
        </p:spPr>
      </p:pic>
      <p:sp>
        <p:nvSpPr>
          <p:cNvPr id="6" name="Rectangle 5"/>
          <p:cNvSpPr/>
          <p:nvPr/>
        </p:nvSpPr>
        <p:spPr>
          <a:xfrm>
            <a:off x="152400" y="0"/>
            <a:ext cx="7498492" cy="646331"/>
          </a:xfrm>
          <a:prstGeom prst="rect">
            <a:avLst/>
          </a:prstGeom>
          <a:noFill/>
        </p:spPr>
        <p:txBody>
          <a:bodyPr wrap="none" lIns="91440" tIns="45720" rIns="91440" bIns="45720">
            <a:spAutoFit/>
          </a:bodyPr>
          <a:lstStyle/>
          <a:p>
            <a:pPr algn="ctr"/>
            <a:r>
              <a:rPr lang="fr-CA" sz="3600" b="1" i="1"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Communiquer mathématiquement…</a:t>
            </a:r>
            <a:endParaRPr lang="fr-CA" sz="3600" b="1" i="1" cap="none" spc="0" dirty="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endParaRPr>
          </a:p>
        </p:txBody>
      </p:sp>
      <p:sp>
        <p:nvSpPr>
          <p:cNvPr id="3" name="Espace réservé du numéro de diapositive 2"/>
          <p:cNvSpPr>
            <a:spLocks noGrp="1"/>
          </p:cNvSpPr>
          <p:nvPr>
            <p:ph type="sldNum" sz="quarter" idx="12"/>
          </p:nvPr>
        </p:nvSpPr>
        <p:spPr/>
        <p:txBody>
          <a:bodyPr/>
          <a:lstStyle/>
          <a:p>
            <a:fld id="{58972520-584C-A740-8F14-18C2F5E5CABD}" type="slidenum">
              <a:rPr lang="en-GB" smtClean="0"/>
              <a:pPr/>
              <a:t>13</a:t>
            </a:fld>
            <a:endParaRPr lang="en-GB"/>
          </a:p>
        </p:txBody>
      </p:sp>
    </p:spTree>
    <p:extLst>
      <p:ext uri="{BB962C8B-B14F-4D97-AF65-F5344CB8AC3E}">
        <p14:creationId xmlns:p14="http://schemas.microsoft.com/office/powerpoint/2010/main" val="105068799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GB" smtClean="0"/>
              <a:t>Plan de formation</a:t>
            </a:r>
            <a:endParaRPr lang="en-GB" dirty="0"/>
          </a:p>
        </p:txBody>
      </p:sp>
      <p:graphicFrame>
        <p:nvGraphicFramePr>
          <p:cNvPr id="3" name="Espace réservé du contenu 2"/>
          <p:cNvGraphicFramePr>
            <a:graphicFrameLocks noGrp="1"/>
          </p:cNvGraphicFramePr>
          <p:nvPr>
            <p:ph idx="1"/>
            <p:extLst>
              <p:ext uri="{D42A27DB-BD31-4B8C-83A1-F6EECF244321}">
                <p14:modId xmlns:p14="http://schemas.microsoft.com/office/powerpoint/2010/main" val="3076197525"/>
              </p:ext>
            </p:extLst>
          </p:nvPr>
        </p:nvGraphicFramePr>
        <p:xfrm>
          <a:off x="739775" y="2770188"/>
          <a:ext cx="7662863" cy="3267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numéro de diapositive 3"/>
          <p:cNvSpPr>
            <a:spLocks noGrp="1"/>
          </p:cNvSpPr>
          <p:nvPr>
            <p:ph type="sldNum" sz="quarter" idx="12"/>
          </p:nvPr>
        </p:nvSpPr>
        <p:spPr/>
        <p:txBody>
          <a:bodyPr/>
          <a:lstStyle/>
          <a:p>
            <a:fld id="{58972520-584C-A740-8F14-18C2F5E5CABD}" type="slidenum">
              <a:rPr lang="en-GB" smtClean="0"/>
              <a:pPr/>
              <a:t>2</a:t>
            </a:fld>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6338" y="-1388525"/>
            <a:ext cx="7765662" cy="16476125"/>
          </a:xfrm>
          <a:prstGeom prst="rect">
            <a:avLst/>
          </a:prstGeom>
        </p:spPr>
      </p:pic>
      <p:sp>
        <p:nvSpPr>
          <p:cNvPr id="25602" name="Rectangle 2"/>
          <p:cNvSpPr>
            <a:spLocks noGrp="1" noChangeArrowheads="1"/>
          </p:cNvSpPr>
          <p:nvPr>
            <p:ph type="title" orient="vert"/>
          </p:nvPr>
        </p:nvSpPr>
        <p:spPr>
          <a:xfrm>
            <a:off x="7391400" y="304800"/>
            <a:ext cx="1524000" cy="5851525"/>
          </a:xfrm>
        </p:spPr>
        <p:txBody>
          <a:bodyPr/>
          <a:lstStyle/>
          <a:p>
            <a:r>
              <a:rPr lang="en-GB" dirty="0" err="1" smtClean="0">
                <a:solidFill>
                  <a:schemeClr val="tx1"/>
                </a:solidFill>
              </a:rPr>
              <a:t>Survol</a:t>
            </a:r>
            <a:r>
              <a:rPr lang="en-GB" dirty="0" smtClean="0">
                <a:solidFill>
                  <a:schemeClr val="tx1"/>
                </a:solidFill>
              </a:rPr>
              <a:t> du module 1</a:t>
            </a:r>
            <a:endParaRPr lang="en-GB" dirty="0">
              <a:solidFill>
                <a:schemeClr val="tx1"/>
              </a:solidFill>
            </a:endParaRPr>
          </a:p>
        </p:txBody>
      </p:sp>
      <p:pic>
        <p:nvPicPr>
          <p:cNvPr id="18" name="Image 17" descr="Carte conceptuelle_Modul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7141" y="-228600"/>
            <a:ext cx="9565341" cy="7391400"/>
          </a:xfrm>
          <a:prstGeom prst="rect">
            <a:avLst/>
          </a:prstGeom>
        </p:spPr>
      </p:pic>
      <p:sp>
        <p:nvSpPr>
          <p:cNvPr id="3" name="Espace réservé du numéro de diapositive 2"/>
          <p:cNvSpPr>
            <a:spLocks noGrp="1"/>
          </p:cNvSpPr>
          <p:nvPr>
            <p:ph type="sldNum" sz="quarter" idx="12"/>
          </p:nvPr>
        </p:nvSpPr>
        <p:spPr/>
        <p:txBody>
          <a:bodyPr/>
          <a:lstStyle/>
          <a:p>
            <a:fld id="{B2819777-CF24-F940-8FFF-A1CC55FB6051}" type="slidenum">
              <a:rPr lang="en-GB" smtClean="0"/>
              <a:pPr/>
              <a:t>3</a:t>
            </a:fld>
            <a:endParaRPr lang="en-GB"/>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66800" y="76200"/>
            <a:ext cx="7077178" cy="584776"/>
          </a:xfrm>
          <a:prstGeom prst="rect">
            <a:avLst/>
          </a:prstGeom>
          <a:noFill/>
        </p:spPr>
        <p:txBody>
          <a:bodyPr wrap="none" rtlCol="0">
            <a:spAutoFit/>
          </a:bodyPr>
          <a:lstStyle/>
          <a:p>
            <a:r>
              <a:rPr lang="fr-FR" sz="3200" b="1" dirty="0" smtClean="0">
                <a:solidFill>
                  <a:srgbClr val="FFFFFF"/>
                </a:solidFill>
              </a:rPr>
              <a:t>Interroger sa vision des mathématiques</a:t>
            </a:r>
            <a:endParaRPr lang="fr-FR" sz="3200" b="1" dirty="0">
              <a:solidFill>
                <a:srgbClr val="FFFFFF"/>
              </a:solidFill>
            </a:endParaRPr>
          </a:p>
        </p:txBody>
      </p:sp>
      <p:graphicFrame>
        <p:nvGraphicFramePr>
          <p:cNvPr id="4" name="Diagramme 3"/>
          <p:cNvGraphicFramePr/>
          <p:nvPr>
            <p:extLst>
              <p:ext uri="{D42A27DB-BD31-4B8C-83A1-F6EECF244321}">
                <p14:modId xmlns:p14="http://schemas.microsoft.com/office/powerpoint/2010/main" val="962291839"/>
              </p:ext>
            </p:extLst>
          </p:nvPr>
        </p:nvGraphicFramePr>
        <p:xfrm>
          <a:off x="228600" y="1219200"/>
          <a:ext cx="84582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Espace réservé du numéro de diapositive 4"/>
          <p:cNvSpPr>
            <a:spLocks noGrp="1"/>
          </p:cNvSpPr>
          <p:nvPr>
            <p:ph type="sldNum" sz="quarter" idx="12"/>
          </p:nvPr>
        </p:nvSpPr>
        <p:spPr/>
        <p:txBody>
          <a:bodyPr/>
          <a:lstStyle/>
          <a:p>
            <a:fld id="{03571D31-B3A4-ED40-B6B5-43118BCD93E1}" type="slidenum">
              <a:rPr lang="en-GB" smtClean="0"/>
              <a:pPr/>
              <a:t>4</a:t>
            </a:fld>
            <a:endParaRPr lang="en-GB"/>
          </a:p>
        </p:txBody>
      </p:sp>
    </p:spTree>
    <p:extLst>
      <p:ext uri="{BB962C8B-B14F-4D97-AF65-F5344CB8AC3E}">
        <p14:creationId xmlns:p14="http://schemas.microsoft.com/office/powerpoint/2010/main" val="348403204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sz="4000" smtClean="0"/>
              <a:t>Conception des mathématiques dans le programme </a:t>
            </a:r>
            <a:endParaRPr lang="fr-FR" sz="4000" dirty="0"/>
          </a:p>
        </p:txBody>
      </p:sp>
      <p:sp>
        <p:nvSpPr>
          <p:cNvPr id="5" name="Espace réservé du contenu 4"/>
          <p:cNvSpPr>
            <a:spLocks noGrp="1"/>
          </p:cNvSpPr>
          <p:nvPr>
            <p:ph idx="1"/>
          </p:nvPr>
        </p:nvSpPr>
        <p:spPr>
          <a:xfrm>
            <a:off x="152400" y="2541494"/>
            <a:ext cx="7662864" cy="506506"/>
          </a:xfrm>
        </p:spPr>
        <p:txBody>
          <a:bodyPr/>
          <a:lstStyle/>
          <a:p>
            <a:r>
              <a:rPr lang="fr-FR" b="1" dirty="0" smtClean="0">
                <a:effectLst>
                  <a:outerShdw blurRad="38100" dist="38100" dir="2700000" algn="tl">
                    <a:srgbClr val="000000">
                      <a:alpha val="43137"/>
                    </a:srgbClr>
                  </a:outerShdw>
                </a:effectLst>
              </a:rPr>
              <a:t>VISION INSTRUMENTALE DES MATHÉMATIQUES</a:t>
            </a:r>
          </a:p>
        </p:txBody>
      </p:sp>
      <p:sp>
        <p:nvSpPr>
          <p:cNvPr id="6" name="ZoneTexte 5"/>
          <p:cNvSpPr txBox="1"/>
          <p:nvPr/>
        </p:nvSpPr>
        <p:spPr>
          <a:xfrm>
            <a:off x="685800" y="3764340"/>
            <a:ext cx="7696200" cy="1569660"/>
          </a:xfrm>
          <a:prstGeom prst="rect">
            <a:avLst/>
          </a:prstGeom>
          <a:noFill/>
        </p:spPr>
        <p:txBody>
          <a:bodyPr wrap="square" rtlCol="0">
            <a:spAutoFit/>
          </a:bodyPr>
          <a:lstStyle/>
          <a:p>
            <a:pPr algn="r"/>
            <a:r>
              <a:rPr lang="fr-FR" i="1" dirty="0" smtClean="0"/>
              <a:t>Les processus d’élaboration de raisonnements mathématiques ne doivent pas inviter l’adulte à utiliser des énoncés mathématiques «venant d’en haut» et suivant une logique argumentative qui est imposée.</a:t>
            </a:r>
            <a:endParaRPr lang="fr-FR" i="1" dirty="0"/>
          </a:p>
        </p:txBody>
      </p:sp>
      <p:sp>
        <p:nvSpPr>
          <p:cNvPr id="3" name="Espace réservé du numéro de diapositive 2"/>
          <p:cNvSpPr>
            <a:spLocks noGrp="1"/>
          </p:cNvSpPr>
          <p:nvPr>
            <p:ph type="sldNum" sz="quarter" idx="12"/>
          </p:nvPr>
        </p:nvSpPr>
        <p:spPr/>
        <p:txBody>
          <a:bodyPr/>
          <a:lstStyle/>
          <a:p>
            <a:fld id="{58972520-584C-A740-8F14-18C2F5E5CABD}" type="slidenum">
              <a:rPr lang="en-GB" smtClean="0"/>
              <a:pPr/>
              <a:t>5</a:t>
            </a:fld>
            <a:endParaRPr lang="en-GB"/>
          </a:p>
        </p:txBody>
      </p:sp>
    </p:spTree>
    <p:extLst>
      <p:ext uri="{BB962C8B-B14F-4D97-AF65-F5344CB8AC3E}">
        <p14:creationId xmlns:p14="http://schemas.microsoft.com/office/powerpoint/2010/main" val="389236669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GB" sz="3200" b="1" smtClean="0"/>
              <a:t>Conception des mathématiques véhiculées dans le curriculum</a:t>
            </a:r>
            <a:endParaRPr lang="en-GB" sz="3200" b="1" dirty="0"/>
          </a:p>
        </p:txBody>
      </p:sp>
      <p:sp>
        <p:nvSpPr>
          <p:cNvPr id="26627" name="Rectangle 3"/>
          <p:cNvSpPr>
            <a:spLocks noGrp="1" noChangeArrowheads="1"/>
          </p:cNvSpPr>
          <p:nvPr>
            <p:ph idx="1"/>
          </p:nvPr>
        </p:nvSpPr>
        <p:spPr/>
        <p:txBody>
          <a:bodyPr>
            <a:normAutofit/>
          </a:bodyPr>
          <a:lstStyle/>
          <a:p>
            <a:r>
              <a:rPr lang="fr-FR" dirty="0"/>
              <a:t>D</a:t>
            </a:r>
            <a:r>
              <a:rPr lang="fr-FR" dirty="0" smtClean="0"/>
              <a:t>éfinir les savoirs à enseigner ne signifie pas seulement s’interroger sur ce qui est à apprendre, mais aussi sur les démarches (raisonnements attendus, stratégies de résolution mobilisées), les manières d’être associées à la discipline. </a:t>
            </a:r>
            <a:endParaRPr lang="fr-FR" dirty="0"/>
          </a:p>
          <a:p>
            <a:r>
              <a:rPr lang="fr-FR" dirty="0" smtClean="0"/>
              <a:t>Il s’agit de réfléchir les savoirs-agir dont l’adulte doit se montrer capable une fois qu’il aura appris.</a:t>
            </a:r>
            <a:endParaRPr lang="en-GB" dirty="0"/>
          </a:p>
        </p:txBody>
      </p:sp>
      <p:sp>
        <p:nvSpPr>
          <p:cNvPr id="3" name="Espace réservé du numéro de diapositive 2"/>
          <p:cNvSpPr>
            <a:spLocks noGrp="1"/>
          </p:cNvSpPr>
          <p:nvPr>
            <p:ph type="sldNum" sz="quarter" idx="12"/>
          </p:nvPr>
        </p:nvSpPr>
        <p:spPr/>
        <p:txBody>
          <a:bodyPr/>
          <a:lstStyle/>
          <a:p>
            <a:fld id="{58972520-584C-A740-8F14-18C2F5E5CABD}" type="slidenum">
              <a:rPr lang="en-GB" smtClean="0"/>
              <a:pPr/>
              <a:t>6</a:t>
            </a:fld>
            <a:endParaRPr lang="en-GB"/>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5"/>
          <p:cNvPicPr>
            <a:picLocks noChangeAspect="1"/>
          </p:cNvPicPr>
          <p:nvPr/>
        </p:nvPicPr>
        <p:blipFill>
          <a:blip r:embed="rId3" cstate="email">
            <a:alphaModFix amt="43000"/>
            <a:extLst>
              <a:ext uri="{28A0092B-C50C-407E-A947-70E740481C1C}">
                <a14:useLocalDpi xmlns:a14="http://schemas.microsoft.com/office/drawing/2010/main"/>
              </a:ext>
            </a:extLst>
          </a:blip>
          <a:stretch>
            <a:fillRect/>
          </a:stretch>
        </p:blipFill>
        <p:spPr>
          <a:xfrm rot="2493463">
            <a:off x="-1837037" y="-2850650"/>
            <a:ext cx="7765662" cy="16476125"/>
          </a:xfrm>
          <a:prstGeom prst="rect">
            <a:avLst/>
          </a:prstGeom>
        </p:spPr>
      </p:pic>
      <p:graphicFrame>
        <p:nvGraphicFramePr>
          <p:cNvPr id="5" name="Diagramme 4"/>
          <p:cNvGraphicFramePr/>
          <p:nvPr>
            <p:extLst>
              <p:ext uri="{D42A27DB-BD31-4B8C-83A1-F6EECF244321}">
                <p14:modId xmlns:p14="http://schemas.microsoft.com/office/powerpoint/2010/main" val="4167054669"/>
              </p:ext>
            </p:extLst>
          </p:nvPr>
        </p:nvGraphicFramePr>
        <p:xfrm>
          <a:off x="228600" y="990600"/>
          <a:ext cx="8763000" cy="5562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angle 6"/>
          <p:cNvSpPr/>
          <p:nvPr/>
        </p:nvSpPr>
        <p:spPr>
          <a:xfrm>
            <a:off x="-159299" y="-152400"/>
            <a:ext cx="9303299" cy="156966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48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rPr>
              <a:t>Transformation du regard porté </a:t>
            </a:r>
            <a:r>
              <a:rPr lang="fr-FR" sz="4800" b="1"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rPr>
              <a:t>sur </a:t>
            </a:r>
            <a:r>
              <a:rPr lang="fr-FR" sz="48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rPr>
              <a:t>les savoirs</a:t>
            </a:r>
            <a:endParaRPr lang="fr-CA" sz="48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endParaRPr>
          </a:p>
        </p:txBody>
      </p:sp>
      <p:sp>
        <p:nvSpPr>
          <p:cNvPr id="3" name="Espace réservé du numéro de diapositive 2"/>
          <p:cNvSpPr>
            <a:spLocks noGrp="1"/>
          </p:cNvSpPr>
          <p:nvPr>
            <p:ph type="sldNum" sz="quarter" idx="12"/>
          </p:nvPr>
        </p:nvSpPr>
        <p:spPr/>
        <p:txBody>
          <a:bodyPr/>
          <a:lstStyle/>
          <a:p>
            <a:fld id="{58972520-584C-A740-8F14-18C2F5E5CABD}" type="slidenum">
              <a:rPr lang="en-GB" smtClean="0"/>
              <a:pPr/>
              <a:t>7</a:t>
            </a:fld>
            <a:endParaRPr lang="en-GB"/>
          </a:p>
        </p:txBody>
      </p:sp>
    </p:spTree>
    <p:extLst>
      <p:ext uri="{BB962C8B-B14F-4D97-AF65-F5344CB8AC3E}">
        <p14:creationId xmlns:p14="http://schemas.microsoft.com/office/powerpoint/2010/main" val="192395030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457200"/>
            <a:ext cx="8229600" cy="1143000"/>
          </a:xfrm>
        </p:spPr>
        <p:txBody>
          <a:bodyPr/>
          <a:lstStyle/>
          <a:p>
            <a:r>
              <a:rPr lang="en-GB" dirty="0" err="1" smtClean="0">
                <a:solidFill>
                  <a:srgbClr val="FFFFFF"/>
                </a:solidFill>
              </a:rPr>
              <a:t>Apprendre</a:t>
            </a:r>
            <a:r>
              <a:rPr lang="en-GB" dirty="0" smtClean="0">
                <a:solidFill>
                  <a:srgbClr val="FFFFFF"/>
                </a:solidFill>
              </a:rPr>
              <a:t> quoi ? </a:t>
            </a:r>
            <a:br>
              <a:rPr lang="en-GB" dirty="0" smtClean="0">
                <a:solidFill>
                  <a:srgbClr val="FFFFFF"/>
                </a:solidFill>
              </a:rPr>
            </a:br>
            <a:r>
              <a:rPr lang="en-GB" dirty="0" err="1" smtClean="0">
                <a:solidFill>
                  <a:srgbClr val="FFFFFF"/>
                </a:solidFill>
              </a:rPr>
              <a:t>Ou</a:t>
            </a:r>
            <a:r>
              <a:rPr lang="en-GB" dirty="0" smtClean="0">
                <a:solidFill>
                  <a:srgbClr val="FFFFFF"/>
                </a:solidFill>
              </a:rPr>
              <a:t>  </a:t>
            </a:r>
            <a:r>
              <a:rPr lang="en-GB" dirty="0" err="1" smtClean="0">
                <a:solidFill>
                  <a:srgbClr val="FFFFFF"/>
                </a:solidFill>
              </a:rPr>
              <a:t>quand</a:t>
            </a:r>
            <a:r>
              <a:rPr lang="en-GB" dirty="0" smtClean="0">
                <a:solidFill>
                  <a:srgbClr val="FFFFFF"/>
                </a:solidFill>
              </a:rPr>
              <a:t> le «quoi» </a:t>
            </a:r>
            <a:r>
              <a:rPr lang="en-GB" dirty="0" err="1" smtClean="0">
                <a:solidFill>
                  <a:srgbClr val="FFFFFF"/>
                </a:solidFill>
              </a:rPr>
              <a:t>est</a:t>
            </a:r>
            <a:r>
              <a:rPr lang="en-GB" dirty="0" smtClean="0">
                <a:solidFill>
                  <a:srgbClr val="FFFFFF"/>
                </a:solidFill>
              </a:rPr>
              <a:t>  l’«</a:t>
            </a:r>
            <a:r>
              <a:rPr lang="en-GB" dirty="0" err="1" smtClean="0">
                <a:solidFill>
                  <a:srgbClr val="FFFFFF"/>
                </a:solidFill>
              </a:rPr>
              <a:t>agir</a:t>
            </a:r>
            <a:r>
              <a:rPr lang="en-GB" dirty="0" smtClean="0">
                <a:solidFill>
                  <a:srgbClr val="FFFFFF"/>
                </a:solidFill>
              </a:rPr>
              <a:t> </a:t>
            </a:r>
            <a:r>
              <a:rPr lang="en-GB" dirty="0" err="1" smtClean="0">
                <a:solidFill>
                  <a:srgbClr val="FFFFFF"/>
                </a:solidFill>
              </a:rPr>
              <a:t>visé</a:t>
            </a:r>
            <a:r>
              <a:rPr lang="en-GB" dirty="0" smtClean="0">
                <a:solidFill>
                  <a:srgbClr val="FFFFFF"/>
                </a:solidFill>
              </a:rPr>
              <a:t>» </a:t>
            </a:r>
            <a:endParaRPr lang="en-GB" dirty="0">
              <a:solidFill>
                <a:srgbClr val="FFFFFF"/>
              </a:solidFill>
            </a:endParaRPr>
          </a:p>
        </p:txBody>
      </p:sp>
      <p:sp>
        <p:nvSpPr>
          <p:cNvPr id="28675" name="Rectangle 3"/>
          <p:cNvSpPr>
            <a:spLocks noGrp="1" noChangeArrowheads="1"/>
          </p:cNvSpPr>
          <p:nvPr>
            <p:ph idx="1"/>
          </p:nvPr>
        </p:nvSpPr>
        <p:spPr>
          <a:xfrm>
            <a:off x="304800" y="2590800"/>
            <a:ext cx="8839200" cy="4114800"/>
          </a:xfrm>
        </p:spPr>
        <p:txBody>
          <a:bodyPr>
            <a:noAutofit/>
          </a:bodyPr>
          <a:lstStyle/>
          <a:p>
            <a:r>
              <a:rPr lang="fr-CA" sz="3200" dirty="0" smtClean="0"/>
              <a:t>L’éducation mathématique doit donner une </a:t>
            </a:r>
            <a:r>
              <a:rPr lang="fr-CA" sz="3200" b="1" dirty="0" smtClean="0"/>
              <a:t>vision non dénaturée </a:t>
            </a:r>
            <a:r>
              <a:rPr lang="fr-CA" sz="3200" dirty="0" smtClean="0"/>
              <a:t>des pratiques de ceux qui produisent ou utilisent les </a:t>
            </a:r>
            <a:r>
              <a:rPr lang="fr-CA" sz="3200" b="1" dirty="0" smtClean="0"/>
              <a:t>mathématiques </a:t>
            </a:r>
            <a:r>
              <a:rPr lang="fr-CA" sz="2000" dirty="0" smtClean="0"/>
              <a:t>(UNESCO, 2011)</a:t>
            </a:r>
            <a:r>
              <a:rPr lang="fr-CA" sz="3200" dirty="0" smtClean="0"/>
              <a:t>. </a:t>
            </a:r>
          </a:p>
        </p:txBody>
      </p:sp>
      <p:sp>
        <p:nvSpPr>
          <p:cNvPr id="3" name="Espace réservé du numéro de diapositive 2"/>
          <p:cNvSpPr>
            <a:spLocks noGrp="1"/>
          </p:cNvSpPr>
          <p:nvPr>
            <p:ph type="sldNum" sz="quarter" idx="12"/>
          </p:nvPr>
        </p:nvSpPr>
        <p:spPr/>
        <p:txBody>
          <a:bodyPr/>
          <a:lstStyle/>
          <a:p>
            <a:fld id="{58972520-584C-A740-8F14-18C2F5E5CABD}" type="slidenum">
              <a:rPr lang="en-GB" smtClean="0"/>
              <a:pPr/>
              <a:t>8</a:t>
            </a:fld>
            <a:endParaRPr lang="en-GB"/>
          </a:p>
        </p:txBody>
      </p:sp>
    </p:spTree>
    <p:extLst>
      <p:ext uri="{BB962C8B-B14F-4D97-AF65-F5344CB8AC3E}">
        <p14:creationId xmlns:p14="http://schemas.microsoft.com/office/powerpoint/2010/main" val="59721072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457200"/>
            <a:ext cx="8229600" cy="1143000"/>
          </a:xfrm>
        </p:spPr>
        <p:txBody>
          <a:bodyPr/>
          <a:lstStyle/>
          <a:p>
            <a:r>
              <a:rPr lang="en-GB" dirty="0" err="1" smtClean="0">
                <a:solidFill>
                  <a:srgbClr val="FFFFFF"/>
                </a:solidFill>
              </a:rPr>
              <a:t>Apprendre</a:t>
            </a:r>
            <a:r>
              <a:rPr lang="en-GB" dirty="0" smtClean="0">
                <a:solidFill>
                  <a:srgbClr val="FFFFFF"/>
                </a:solidFill>
              </a:rPr>
              <a:t> quoi ? </a:t>
            </a:r>
            <a:br>
              <a:rPr lang="en-GB" dirty="0" smtClean="0">
                <a:solidFill>
                  <a:srgbClr val="FFFFFF"/>
                </a:solidFill>
              </a:rPr>
            </a:br>
            <a:r>
              <a:rPr lang="en-GB" dirty="0" err="1" smtClean="0">
                <a:solidFill>
                  <a:srgbClr val="FFFFFF"/>
                </a:solidFill>
              </a:rPr>
              <a:t>Ou</a:t>
            </a:r>
            <a:r>
              <a:rPr lang="en-GB" dirty="0" smtClean="0">
                <a:solidFill>
                  <a:srgbClr val="FFFFFF"/>
                </a:solidFill>
              </a:rPr>
              <a:t>  </a:t>
            </a:r>
            <a:r>
              <a:rPr lang="en-GB" dirty="0" err="1" smtClean="0">
                <a:solidFill>
                  <a:srgbClr val="FFFFFF"/>
                </a:solidFill>
              </a:rPr>
              <a:t>quand</a:t>
            </a:r>
            <a:r>
              <a:rPr lang="en-GB" dirty="0" smtClean="0">
                <a:solidFill>
                  <a:srgbClr val="FFFFFF"/>
                </a:solidFill>
              </a:rPr>
              <a:t> le «quoi» </a:t>
            </a:r>
            <a:r>
              <a:rPr lang="en-GB" dirty="0" err="1" smtClean="0">
                <a:solidFill>
                  <a:srgbClr val="FFFFFF"/>
                </a:solidFill>
              </a:rPr>
              <a:t>est</a:t>
            </a:r>
            <a:r>
              <a:rPr lang="en-GB" dirty="0" smtClean="0">
                <a:solidFill>
                  <a:srgbClr val="FFFFFF"/>
                </a:solidFill>
              </a:rPr>
              <a:t> un «</a:t>
            </a:r>
            <a:r>
              <a:rPr lang="en-GB" dirty="0" err="1" smtClean="0">
                <a:solidFill>
                  <a:srgbClr val="FFFFFF"/>
                </a:solidFill>
              </a:rPr>
              <a:t>agir</a:t>
            </a:r>
            <a:r>
              <a:rPr lang="en-GB" dirty="0" smtClean="0">
                <a:solidFill>
                  <a:srgbClr val="FFFFFF"/>
                </a:solidFill>
              </a:rPr>
              <a:t> </a:t>
            </a:r>
            <a:r>
              <a:rPr lang="en-GB" dirty="0" err="1" smtClean="0">
                <a:solidFill>
                  <a:srgbClr val="FFFFFF"/>
                </a:solidFill>
              </a:rPr>
              <a:t>visé</a:t>
            </a:r>
            <a:r>
              <a:rPr lang="en-GB" dirty="0" smtClean="0">
                <a:solidFill>
                  <a:srgbClr val="FFFFFF"/>
                </a:solidFill>
              </a:rPr>
              <a:t>» (suite)</a:t>
            </a:r>
            <a:endParaRPr lang="en-GB" dirty="0">
              <a:solidFill>
                <a:srgbClr val="FFFFFF"/>
              </a:solidFill>
            </a:endParaRPr>
          </a:p>
        </p:txBody>
      </p:sp>
      <p:sp>
        <p:nvSpPr>
          <p:cNvPr id="28675" name="Rectangle 3"/>
          <p:cNvSpPr>
            <a:spLocks noGrp="1" noChangeArrowheads="1"/>
          </p:cNvSpPr>
          <p:nvPr>
            <p:ph idx="1"/>
          </p:nvPr>
        </p:nvSpPr>
        <p:spPr>
          <a:xfrm>
            <a:off x="304800" y="2514600"/>
            <a:ext cx="8839200" cy="4114800"/>
          </a:xfrm>
        </p:spPr>
        <p:txBody>
          <a:bodyPr>
            <a:normAutofit/>
          </a:bodyPr>
          <a:lstStyle/>
          <a:p>
            <a:r>
              <a:rPr lang="fr-CA" sz="2800" dirty="0"/>
              <a:t>Le programme d’</a:t>
            </a:r>
            <a:r>
              <a:rPr lang="fr-CA" sz="2800" dirty="0" err="1"/>
              <a:t>études</a:t>
            </a:r>
            <a:r>
              <a:rPr lang="fr-CA" sz="2800" dirty="0"/>
              <a:t> </a:t>
            </a:r>
            <a:r>
              <a:rPr lang="fr-CA" sz="2800" dirty="0" err="1"/>
              <a:t>préconise</a:t>
            </a:r>
            <a:r>
              <a:rPr lang="fr-CA" sz="2800" dirty="0"/>
              <a:t> un enseignement où la </a:t>
            </a:r>
            <a:r>
              <a:rPr lang="fr-CA" sz="2800" dirty="0" err="1"/>
              <a:t>mathématique</a:t>
            </a:r>
            <a:r>
              <a:rPr lang="fr-CA" sz="2800" dirty="0"/>
              <a:t> est </a:t>
            </a:r>
            <a:r>
              <a:rPr lang="fr-CA" sz="2800" dirty="0" err="1"/>
              <a:t>abordée</a:t>
            </a:r>
            <a:r>
              <a:rPr lang="fr-CA" sz="2800" dirty="0"/>
              <a:t> sous l’angle des quatre </a:t>
            </a:r>
            <a:r>
              <a:rPr lang="fr-CA" sz="2800" dirty="0" err="1"/>
              <a:t>préoccupations</a:t>
            </a:r>
            <a:r>
              <a:rPr lang="fr-CA" sz="2800" dirty="0"/>
              <a:t> qui ont guidé les </a:t>
            </a:r>
            <a:r>
              <a:rPr lang="fr-CA" sz="2800" dirty="0" err="1" smtClean="0"/>
              <a:t>mathématiciens</a:t>
            </a:r>
            <a:r>
              <a:rPr lang="fr-CA" sz="2800" dirty="0" smtClean="0"/>
              <a:t> en </a:t>
            </a:r>
            <a:r>
              <a:rPr lang="fr-CA" sz="2800" dirty="0" err="1"/>
              <a:t>quête</a:t>
            </a:r>
            <a:r>
              <a:rPr lang="fr-CA" sz="2800" dirty="0"/>
              <a:t> de </a:t>
            </a:r>
            <a:r>
              <a:rPr lang="fr-CA" sz="2800" dirty="0" err="1"/>
              <a:t>compréhension</a:t>
            </a:r>
            <a:r>
              <a:rPr lang="fr-CA" sz="2800" dirty="0"/>
              <a:t> de notre univers, c’est-à-dire </a:t>
            </a:r>
            <a:r>
              <a:rPr lang="fr-CA" sz="2800" b="1" dirty="0" err="1"/>
              <a:t>interpréter</a:t>
            </a:r>
            <a:r>
              <a:rPr lang="fr-CA" sz="2800" b="1" dirty="0"/>
              <a:t> le </a:t>
            </a:r>
            <a:r>
              <a:rPr lang="fr-CA" sz="2800" b="1" dirty="0" err="1"/>
              <a:t>réel</a:t>
            </a:r>
            <a:r>
              <a:rPr lang="fr-CA" sz="2800" dirty="0"/>
              <a:t>, </a:t>
            </a:r>
            <a:r>
              <a:rPr lang="fr-CA" sz="2800" b="1" dirty="0" smtClean="0"/>
              <a:t>anticiper </a:t>
            </a:r>
            <a:r>
              <a:rPr lang="fr-CA" sz="2800" b="1" dirty="0"/>
              <a:t>des </a:t>
            </a:r>
            <a:r>
              <a:rPr lang="fr-CA" sz="2800" b="1" dirty="0" err="1"/>
              <a:t>résultats</a:t>
            </a:r>
            <a:r>
              <a:rPr lang="fr-CA" sz="2800" b="1" dirty="0"/>
              <a:t>, </a:t>
            </a:r>
            <a:r>
              <a:rPr lang="fr-CA" sz="2800" b="1" dirty="0" err="1"/>
              <a:t>établir</a:t>
            </a:r>
            <a:r>
              <a:rPr lang="fr-CA" sz="2800" b="1" dirty="0"/>
              <a:t> des </a:t>
            </a:r>
            <a:r>
              <a:rPr lang="fr-CA" sz="2800" b="1" dirty="0" err="1"/>
              <a:t>généralisations</a:t>
            </a:r>
            <a:r>
              <a:rPr lang="fr-CA" sz="2800" b="1" dirty="0"/>
              <a:t> </a:t>
            </a:r>
            <a:r>
              <a:rPr lang="fr-CA" sz="2800" dirty="0"/>
              <a:t>et</a:t>
            </a:r>
            <a:r>
              <a:rPr lang="fr-CA" sz="2800" b="1" dirty="0"/>
              <a:t> prendre des </a:t>
            </a:r>
            <a:r>
              <a:rPr lang="fr-CA" sz="2800" b="1" dirty="0" err="1"/>
              <a:t>décisions</a:t>
            </a:r>
            <a:r>
              <a:rPr lang="fr-CA" sz="2800" dirty="0"/>
              <a:t> (MELS, 2014, p.3)</a:t>
            </a:r>
          </a:p>
          <a:p>
            <a:endParaRPr lang="en-GB" dirty="0"/>
          </a:p>
        </p:txBody>
      </p:sp>
      <p:sp>
        <p:nvSpPr>
          <p:cNvPr id="3" name="Espace réservé du numéro de diapositive 2"/>
          <p:cNvSpPr>
            <a:spLocks noGrp="1"/>
          </p:cNvSpPr>
          <p:nvPr>
            <p:ph type="sldNum" sz="quarter" idx="12"/>
          </p:nvPr>
        </p:nvSpPr>
        <p:spPr/>
        <p:txBody>
          <a:bodyPr/>
          <a:lstStyle/>
          <a:p>
            <a:fld id="{58972520-584C-A740-8F14-18C2F5E5CABD}" type="slidenum">
              <a:rPr lang="en-GB" smtClean="0"/>
              <a:pPr/>
              <a:t>9</a:t>
            </a:fld>
            <a:endParaRPr lang="en-GB"/>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Genèse">
  <a:themeElements>
    <a:clrScheme name="Élémentaire">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Élémentaire">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enèse">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15117</TotalTime>
  <Words>1188</Words>
  <Application>Microsoft Macintosh PowerPoint</Application>
  <PresentationFormat>Présentation à l'écran (4:3)</PresentationFormat>
  <Paragraphs>94</Paragraphs>
  <Slides>13</Slides>
  <Notes>7</Notes>
  <HiddenSlides>0</HiddenSlides>
  <MMClips>0</MMClips>
  <ScaleCrop>false</ScaleCrop>
  <HeadingPairs>
    <vt:vector size="4" baseType="variant">
      <vt:variant>
        <vt:lpstr>Thème</vt:lpstr>
      </vt:variant>
      <vt:variant>
        <vt:i4>1</vt:i4>
      </vt:variant>
      <vt:variant>
        <vt:lpstr>Titres des diapositives</vt:lpstr>
      </vt:variant>
      <vt:variant>
        <vt:i4>13</vt:i4>
      </vt:variant>
    </vt:vector>
  </HeadingPairs>
  <TitlesOfParts>
    <vt:vector size="14" baseType="lpstr">
      <vt:lpstr>Genèse</vt:lpstr>
      <vt:lpstr>Projet provincial d’accompagnement  des enseignants de FGA dans l’implantation du nouveau programme de mathématique en FBD.</vt:lpstr>
      <vt:lpstr>Plan de formation</vt:lpstr>
      <vt:lpstr>Survol du module 1</vt:lpstr>
      <vt:lpstr>Présentation PowerPoint</vt:lpstr>
      <vt:lpstr>Conception des mathématiques dans le programme </vt:lpstr>
      <vt:lpstr>Conception des mathématiques véhiculées dans le curriculum</vt:lpstr>
      <vt:lpstr>Présentation PowerPoint</vt:lpstr>
      <vt:lpstr>Apprendre quoi ?  Ou  quand le «quoi» est  l’«agir visé» </vt:lpstr>
      <vt:lpstr>Apprendre quoi ?  Ou  quand le «quoi» est un «agir visé» (suite)</vt:lpstr>
      <vt:lpstr>Présentation PowerPoint</vt:lpstr>
      <vt:lpstr>Actions espérées</vt:lpstr>
      <vt:lpstr>Apprendre quoi ?  Ou  quand le «quoi» est  l’«agir visé» (suite)</vt:lpstr>
      <vt:lpstr>Présentation PowerPoint</vt:lpstr>
    </vt:vector>
  </TitlesOfParts>
  <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générale du projet</dc:title>
  <dc:subject/>
  <dc:creator/>
  <cp:keywords/>
  <dc:description/>
  <cp:lastModifiedBy>Mélanie Tremblay</cp:lastModifiedBy>
  <cp:revision>107</cp:revision>
  <cp:lastPrinted>2015-02-11T14:15:10Z</cp:lastPrinted>
  <dcterms:created xsi:type="dcterms:W3CDTF">2000-07-20T22:06:35Z</dcterms:created>
  <dcterms:modified xsi:type="dcterms:W3CDTF">2015-04-29T15:04:15Z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TC010184561036</vt:lpwstr>
  </property>
</Properties>
</file>